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57" r:id="rId3"/>
    <p:sldId id="258" r:id="rId4"/>
    <p:sldId id="259" r:id="rId5"/>
    <p:sldId id="265" r:id="rId6"/>
    <p:sldId id="260" r:id="rId7"/>
    <p:sldId id="261" r:id="rId8"/>
    <p:sldId id="262"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B566CA-1982-3F6D-3C5E-B80ACDB788FC}" v="373" dt="2023-10-19T20:49:23.136"/>
    <p1510:client id="{3E3070E1-CEAB-186E-C601-B4ED8A8C5C14}" v="607" dt="2023-10-19T19:58:07.366"/>
    <p1510:client id="{EF2EF7A1-16BC-1668-A81D-E22CC82965D4}" v="141" dt="2023-10-19T19:56:49.839"/>
    <p1510:client id="{F2E613CB-3ED9-4234-92E1-FF172F85F080}" v="74" dt="2023-10-20T00:07:39.0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821"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tmers, Eli (detmerej)" userId="S::detmerej@mail.uc.edu::3db40d85-c2a8-4359-ab1f-5654b31851ca" providerId="AD" clId="Web-{4480AE02-DDDE-45D7-1A80-DE5174777504}"/>
    <pc:docChg chg="modSld">
      <pc:chgData name="Detmers, Eli (detmerej)" userId="S::detmerej@mail.uc.edu::3db40d85-c2a8-4359-ab1f-5654b31851ca" providerId="AD" clId="Web-{4480AE02-DDDE-45D7-1A80-DE5174777504}" dt="2023-10-12T20:36:03.943" v="310" actId="20577"/>
      <pc:docMkLst>
        <pc:docMk/>
      </pc:docMkLst>
      <pc:sldChg chg="modSp">
        <pc:chgData name="Detmers, Eli (detmerej)" userId="S::detmerej@mail.uc.edu::3db40d85-c2a8-4359-ab1f-5654b31851ca" providerId="AD" clId="Web-{4480AE02-DDDE-45D7-1A80-DE5174777504}" dt="2023-10-12T20:33:46.313" v="293" actId="20577"/>
        <pc:sldMkLst>
          <pc:docMk/>
          <pc:sldMk cId="2061449865" sldId="257"/>
        </pc:sldMkLst>
        <pc:spChg chg="mod">
          <ac:chgData name="Detmers, Eli (detmerej)" userId="S::detmerej@mail.uc.edu::3db40d85-c2a8-4359-ab1f-5654b31851ca" providerId="AD" clId="Web-{4480AE02-DDDE-45D7-1A80-DE5174777504}" dt="2023-10-12T20:33:46.313" v="293" actId="20577"/>
          <ac:spMkLst>
            <pc:docMk/>
            <pc:sldMk cId="2061449865" sldId="257"/>
            <ac:spMk id="3" creationId="{1498B309-AFFB-3B04-4704-970B59CD31F7}"/>
          </ac:spMkLst>
        </pc:spChg>
      </pc:sldChg>
      <pc:sldChg chg="modSp">
        <pc:chgData name="Detmers, Eli (detmerej)" userId="S::detmerej@mail.uc.edu::3db40d85-c2a8-4359-ab1f-5654b31851ca" providerId="AD" clId="Web-{4480AE02-DDDE-45D7-1A80-DE5174777504}" dt="2023-10-12T20:24:10.166" v="245" actId="20577"/>
        <pc:sldMkLst>
          <pc:docMk/>
          <pc:sldMk cId="4197343102" sldId="260"/>
        </pc:sldMkLst>
        <pc:spChg chg="mod">
          <ac:chgData name="Detmers, Eli (detmerej)" userId="S::detmerej@mail.uc.edu::3db40d85-c2a8-4359-ab1f-5654b31851ca" providerId="AD" clId="Web-{4480AE02-DDDE-45D7-1A80-DE5174777504}" dt="2023-10-12T20:24:10.166" v="245" actId="20577"/>
          <ac:spMkLst>
            <pc:docMk/>
            <pc:sldMk cId="4197343102" sldId="260"/>
            <ac:spMk id="3" creationId="{47DD3817-5FB0-DB51-93FD-774E84DE576E}"/>
          </ac:spMkLst>
        </pc:spChg>
      </pc:sldChg>
      <pc:sldChg chg="modSp">
        <pc:chgData name="Detmers, Eli (detmerej)" userId="S::detmerej@mail.uc.edu::3db40d85-c2a8-4359-ab1f-5654b31851ca" providerId="AD" clId="Web-{4480AE02-DDDE-45D7-1A80-DE5174777504}" dt="2023-10-12T20:36:03.943" v="310" actId="20577"/>
        <pc:sldMkLst>
          <pc:docMk/>
          <pc:sldMk cId="2644465426" sldId="263"/>
        </pc:sldMkLst>
        <pc:spChg chg="mod">
          <ac:chgData name="Detmers, Eli (detmerej)" userId="S::detmerej@mail.uc.edu::3db40d85-c2a8-4359-ab1f-5654b31851ca" providerId="AD" clId="Web-{4480AE02-DDDE-45D7-1A80-DE5174777504}" dt="2023-10-12T20:36:03.943" v="310" actId="20577"/>
          <ac:spMkLst>
            <pc:docMk/>
            <pc:sldMk cId="2644465426" sldId="263"/>
            <ac:spMk id="3" creationId="{0021A9FE-4804-78B7-E667-C04738EE7342}"/>
          </ac:spMkLst>
        </pc:spChg>
      </pc:sldChg>
      <pc:sldChg chg="addSp delSp modSp">
        <pc:chgData name="Detmers, Eli (detmerej)" userId="S::detmerej@mail.uc.edu::3db40d85-c2a8-4359-ab1f-5654b31851ca" providerId="AD" clId="Web-{4480AE02-DDDE-45D7-1A80-DE5174777504}" dt="2023-10-12T20:05:29.810" v="24" actId="20577"/>
        <pc:sldMkLst>
          <pc:docMk/>
          <pc:sldMk cId="2972738510" sldId="265"/>
        </pc:sldMkLst>
        <pc:spChg chg="mod">
          <ac:chgData name="Detmers, Eli (detmerej)" userId="S::detmerej@mail.uc.edu::3db40d85-c2a8-4359-ab1f-5654b31851ca" providerId="AD" clId="Web-{4480AE02-DDDE-45D7-1A80-DE5174777504}" dt="2023-10-12T20:05:29.810" v="24" actId="20577"/>
          <ac:spMkLst>
            <pc:docMk/>
            <pc:sldMk cId="2972738510" sldId="265"/>
            <ac:spMk id="2" creationId="{FF52A460-42E1-1B57-AE91-426F3B56E872}"/>
          </ac:spMkLst>
        </pc:spChg>
        <pc:spChg chg="del mod">
          <ac:chgData name="Detmers, Eli (detmerej)" userId="S::detmerej@mail.uc.edu::3db40d85-c2a8-4359-ab1f-5654b31851ca" providerId="AD" clId="Web-{4480AE02-DDDE-45D7-1A80-DE5174777504}" dt="2023-10-12T19:54:49.176" v="2"/>
          <ac:spMkLst>
            <pc:docMk/>
            <pc:sldMk cId="2972738510" sldId="265"/>
            <ac:spMk id="3" creationId="{83A04AB6-83A6-0636-42B9-3CD1A8CB9F90}"/>
          </ac:spMkLst>
        </pc:spChg>
        <pc:picChg chg="add mod">
          <ac:chgData name="Detmers, Eli (detmerej)" userId="S::detmerej@mail.uc.edu::3db40d85-c2a8-4359-ab1f-5654b31851ca" providerId="AD" clId="Web-{4480AE02-DDDE-45D7-1A80-DE5174777504}" dt="2023-10-12T20:05:22.622" v="22" actId="1076"/>
          <ac:picMkLst>
            <pc:docMk/>
            <pc:sldMk cId="2972738510" sldId="265"/>
            <ac:picMk id="4" creationId="{374734DF-3834-617B-B964-3BF9825FA036}"/>
          </ac:picMkLst>
        </pc:picChg>
        <pc:picChg chg="add mod">
          <ac:chgData name="Detmers, Eli (detmerej)" userId="S::detmerej@mail.uc.edu::3db40d85-c2a8-4359-ab1f-5654b31851ca" providerId="AD" clId="Web-{4480AE02-DDDE-45D7-1A80-DE5174777504}" dt="2023-10-12T20:05:08.965" v="21" actId="1076"/>
          <ac:picMkLst>
            <pc:docMk/>
            <pc:sldMk cId="2972738510" sldId="265"/>
            <ac:picMk id="5" creationId="{A1E11DA0-AA58-DC8A-4B3C-85278C2ADAF7}"/>
          </ac:picMkLst>
        </pc:picChg>
        <pc:picChg chg="add mod">
          <ac:chgData name="Detmers, Eli (detmerej)" userId="S::detmerej@mail.uc.edu::3db40d85-c2a8-4359-ab1f-5654b31851ca" providerId="AD" clId="Web-{4480AE02-DDDE-45D7-1A80-DE5174777504}" dt="2023-10-12T20:05:00.231" v="20" actId="1076"/>
          <ac:picMkLst>
            <pc:docMk/>
            <pc:sldMk cId="2972738510" sldId="265"/>
            <ac:picMk id="6" creationId="{1FEFE4E4-D8A4-73D0-2E0D-F1DC2CCE9E4E}"/>
          </ac:picMkLst>
        </pc:picChg>
      </pc:sldChg>
    </pc:docChg>
  </pc:docChgLst>
  <pc:docChgLst>
    <pc:chgData name="Murray, Nick (murraynl)" userId="S::murraynl@mail.uc.edu::73b67d03-b32d-4f38-824e-f323d4120e7b" providerId="AD" clId="Web-{63EAC8A2-6F46-B4D2-A559-740A951E7409}"/>
    <pc:docChg chg="addSld modSld">
      <pc:chgData name="Murray, Nick (murraynl)" userId="S::murraynl@mail.uc.edu::73b67d03-b32d-4f38-824e-f323d4120e7b" providerId="AD" clId="Web-{63EAC8A2-6F46-B4D2-A559-740A951E7409}" dt="2023-10-12T19:49:44.281" v="414" actId="20577"/>
      <pc:docMkLst>
        <pc:docMk/>
      </pc:docMkLst>
      <pc:sldChg chg="modSp">
        <pc:chgData name="Murray, Nick (murraynl)" userId="S::murraynl@mail.uc.edu::73b67d03-b32d-4f38-824e-f323d4120e7b" providerId="AD" clId="Web-{63EAC8A2-6F46-B4D2-A559-740A951E7409}" dt="2023-10-12T19:45:37.320" v="332" actId="14100"/>
        <pc:sldMkLst>
          <pc:docMk/>
          <pc:sldMk cId="109857222" sldId="256"/>
        </pc:sldMkLst>
        <pc:spChg chg="mod">
          <ac:chgData name="Murray, Nick (murraynl)" userId="S::murraynl@mail.uc.edu::73b67d03-b32d-4f38-824e-f323d4120e7b" providerId="AD" clId="Web-{63EAC8A2-6F46-B4D2-A559-740A951E7409}" dt="2023-10-12T19:45:37.320" v="332" actId="14100"/>
          <ac:spMkLst>
            <pc:docMk/>
            <pc:sldMk cId="109857222" sldId="256"/>
            <ac:spMk id="3" creationId="{00000000-0000-0000-0000-000000000000}"/>
          </ac:spMkLst>
        </pc:spChg>
      </pc:sldChg>
      <pc:sldChg chg="modSp new">
        <pc:chgData name="Murray, Nick (murraynl)" userId="S::murraynl@mail.uc.edu::73b67d03-b32d-4f38-824e-f323d4120e7b" providerId="AD" clId="Web-{63EAC8A2-6F46-B4D2-A559-740A951E7409}" dt="2023-10-12T19:39:37.058" v="113" actId="20577"/>
        <pc:sldMkLst>
          <pc:docMk/>
          <pc:sldMk cId="2061449865" sldId="257"/>
        </pc:sldMkLst>
        <pc:spChg chg="mod">
          <ac:chgData name="Murray, Nick (murraynl)" userId="S::murraynl@mail.uc.edu::73b67d03-b32d-4f38-824e-f323d4120e7b" providerId="AD" clId="Web-{63EAC8A2-6F46-B4D2-A559-740A951E7409}" dt="2023-10-12T19:37:23.319" v="21" actId="20577"/>
          <ac:spMkLst>
            <pc:docMk/>
            <pc:sldMk cId="2061449865" sldId="257"/>
            <ac:spMk id="2" creationId="{E9DBFE0E-B43E-2D89-E076-E04608A85176}"/>
          </ac:spMkLst>
        </pc:spChg>
        <pc:spChg chg="mod">
          <ac:chgData name="Murray, Nick (murraynl)" userId="S::murraynl@mail.uc.edu::73b67d03-b32d-4f38-824e-f323d4120e7b" providerId="AD" clId="Web-{63EAC8A2-6F46-B4D2-A559-740A951E7409}" dt="2023-10-12T19:39:37.058" v="113" actId="20577"/>
          <ac:spMkLst>
            <pc:docMk/>
            <pc:sldMk cId="2061449865" sldId="257"/>
            <ac:spMk id="3" creationId="{1498B309-AFFB-3B04-4704-970B59CD31F7}"/>
          </ac:spMkLst>
        </pc:spChg>
      </pc:sldChg>
      <pc:sldChg chg="modSp new">
        <pc:chgData name="Murray, Nick (murraynl)" userId="S::murraynl@mail.uc.edu::73b67d03-b32d-4f38-824e-f323d4120e7b" providerId="AD" clId="Web-{63EAC8A2-6F46-B4D2-A559-740A951E7409}" dt="2023-10-12T19:40:07.075" v="123" actId="20577"/>
        <pc:sldMkLst>
          <pc:docMk/>
          <pc:sldMk cId="2301936342" sldId="258"/>
        </pc:sldMkLst>
        <pc:spChg chg="mod">
          <ac:chgData name="Murray, Nick (murraynl)" userId="S::murraynl@mail.uc.edu::73b67d03-b32d-4f38-824e-f323d4120e7b" providerId="AD" clId="Web-{63EAC8A2-6F46-B4D2-A559-740A951E7409}" dt="2023-10-12T19:40:07.075" v="123" actId="20577"/>
          <ac:spMkLst>
            <pc:docMk/>
            <pc:sldMk cId="2301936342" sldId="258"/>
            <ac:spMk id="2" creationId="{91AC6790-F212-5A98-15A8-EC71B3913CDE}"/>
          </ac:spMkLst>
        </pc:spChg>
      </pc:sldChg>
      <pc:sldChg chg="modSp new">
        <pc:chgData name="Murray, Nick (murraynl)" userId="S::murraynl@mail.uc.edu::73b67d03-b32d-4f38-824e-f323d4120e7b" providerId="AD" clId="Web-{63EAC8A2-6F46-B4D2-A559-740A951E7409}" dt="2023-10-12T19:40:22.981" v="144" actId="20577"/>
        <pc:sldMkLst>
          <pc:docMk/>
          <pc:sldMk cId="3333412872" sldId="259"/>
        </pc:sldMkLst>
        <pc:spChg chg="mod">
          <ac:chgData name="Murray, Nick (murraynl)" userId="S::murraynl@mail.uc.edu::73b67d03-b32d-4f38-824e-f323d4120e7b" providerId="AD" clId="Web-{63EAC8A2-6F46-B4D2-A559-740A951E7409}" dt="2023-10-12T19:40:22.981" v="144" actId="20577"/>
          <ac:spMkLst>
            <pc:docMk/>
            <pc:sldMk cId="3333412872" sldId="259"/>
            <ac:spMk id="2" creationId="{065B3903-B9F9-2EE9-2DE1-00E9F21553F7}"/>
          </ac:spMkLst>
        </pc:spChg>
      </pc:sldChg>
      <pc:sldChg chg="modSp new">
        <pc:chgData name="Murray, Nick (murraynl)" userId="S::murraynl@mail.uc.edu::73b67d03-b32d-4f38-824e-f323d4120e7b" providerId="AD" clId="Web-{63EAC8A2-6F46-B4D2-A559-740A951E7409}" dt="2023-10-12T19:40:36.185" v="162" actId="20577"/>
        <pc:sldMkLst>
          <pc:docMk/>
          <pc:sldMk cId="4197343102" sldId="260"/>
        </pc:sldMkLst>
        <pc:spChg chg="mod">
          <ac:chgData name="Murray, Nick (murraynl)" userId="S::murraynl@mail.uc.edu::73b67d03-b32d-4f38-824e-f323d4120e7b" providerId="AD" clId="Web-{63EAC8A2-6F46-B4D2-A559-740A951E7409}" dt="2023-10-12T19:40:36.185" v="162" actId="20577"/>
          <ac:spMkLst>
            <pc:docMk/>
            <pc:sldMk cId="4197343102" sldId="260"/>
            <ac:spMk id="2" creationId="{17E582B6-126F-054B-0D26-8975E7967AC1}"/>
          </ac:spMkLst>
        </pc:spChg>
      </pc:sldChg>
      <pc:sldChg chg="modSp new">
        <pc:chgData name="Murray, Nick (murraynl)" userId="S::murraynl@mail.uc.edu::73b67d03-b32d-4f38-824e-f323d4120e7b" providerId="AD" clId="Web-{63EAC8A2-6F46-B4D2-A559-740A951E7409}" dt="2023-10-12T19:40:58.248" v="181" actId="20577"/>
        <pc:sldMkLst>
          <pc:docMk/>
          <pc:sldMk cId="338825207" sldId="261"/>
        </pc:sldMkLst>
        <pc:spChg chg="mod">
          <ac:chgData name="Murray, Nick (murraynl)" userId="S::murraynl@mail.uc.edu::73b67d03-b32d-4f38-824e-f323d4120e7b" providerId="AD" clId="Web-{63EAC8A2-6F46-B4D2-A559-740A951E7409}" dt="2023-10-12T19:40:58.248" v="181" actId="20577"/>
          <ac:spMkLst>
            <pc:docMk/>
            <pc:sldMk cId="338825207" sldId="261"/>
            <ac:spMk id="2" creationId="{48FB32E4-3116-BEF2-0B09-6970EA009ED6}"/>
          </ac:spMkLst>
        </pc:spChg>
      </pc:sldChg>
      <pc:sldChg chg="modSp new">
        <pc:chgData name="Murray, Nick (murraynl)" userId="S::murraynl@mail.uc.edu::73b67d03-b32d-4f38-824e-f323d4120e7b" providerId="AD" clId="Web-{63EAC8A2-6F46-B4D2-A559-740A951E7409}" dt="2023-10-12T19:49:44.281" v="414" actId="20577"/>
        <pc:sldMkLst>
          <pc:docMk/>
          <pc:sldMk cId="2479796213" sldId="262"/>
        </pc:sldMkLst>
        <pc:spChg chg="mod">
          <ac:chgData name="Murray, Nick (murraynl)" userId="S::murraynl@mail.uc.edu::73b67d03-b32d-4f38-824e-f323d4120e7b" providerId="AD" clId="Web-{63EAC8A2-6F46-B4D2-A559-740A951E7409}" dt="2023-10-12T19:41:53.016" v="221" actId="20577"/>
          <ac:spMkLst>
            <pc:docMk/>
            <pc:sldMk cId="2479796213" sldId="262"/>
            <ac:spMk id="2" creationId="{538A38DB-EC1F-A154-0135-6849BF3EAFCF}"/>
          </ac:spMkLst>
        </pc:spChg>
        <pc:spChg chg="mod">
          <ac:chgData name="Murray, Nick (murraynl)" userId="S::murraynl@mail.uc.edu::73b67d03-b32d-4f38-824e-f323d4120e7b" providerId="AD" clId="Web-{63EAC8A2-6F46-B4D2-A559-740A951E7409}" dt="2023-10-12T19:49:44.281" v="414" actId="20577"/>
          <ac:spMkLst>
            <pc:docMk/>
            <pc:sldMk cId="2479796213" sldId="262"/>
            <ac:spMk id="3" creationId="{1E922E5D-2280-1B62-4019-DFD138B0286C}"/>
          </ac:spMkLst>
        </pc:spChg>
      </pc:sldChg>
      <pc:sldChg chg="modSp new">
        <pc:chgData name="Murray, Nick (murraynl)" userId="S::murraynl@mail.uc.edu::73b67d03-b32d-4f38-824e-f323d4120e7b" providerId="AD" clId="Web-{63EAC8A2-6F46-B4D2-A559-740A951E7409}" dt="2023-10-12T19:49:12.796" v="392" actId="20577"/>
        <pc:sldMkLst>
          <pc:docMk/>
          <pc:sldMk cId="2644465426" sldId="263"/>
        </pc:sldMkLst>
        <pc:spChg chg="mod">
          <ac:chgData name="Murray, Nick (murraynl)" userId="S::murraynl@mail.uc.edu::73b67d03-b32d-4f38-824e-f323d4120e7b" providerId="AD" clId="Web-{63EAC8A2-6F46-B4D2-A559-740A951E7409}" dt="2023-10-12T19:42:14.719" v="235" actId="20577"/>
          <ac:spMkLst>
            <pc:docMk/>
            <pc:sldMk cId="2644465426" sldId="263"/>
            <ac:spMk id="2" creationId="{FC73CF9F-4B51-4AB0-2313-BE3709B19D1E}"/>
          </ac:spMkLst>
        </pc:spChg>
        <pc:spChg chg="mod">
          <ac:chgData name="Murray, Nick (murraynl)" userId="S::murraynl@mail.uc.edu::73b67d03-b32d-4f38-824e-f323d4120e7b" providerId="AD" clId="Web-{63EAC8A2-6F46-B4D2-A559-740A951E7409}" dt="2023-10-12T19:49:12.796" v="392" actId="20577"/>
          <ac:spMkLst>
            <pc:docMk/>
            <pc:sldMk cId="2644465426" sldId="263"/>
            <ac:spMk id="3" creationId="{0021A9FE-4804-78B7-E667-C04738EE7342}"/>
          </ac:spMkLst>
        </pc:spChg>
      </pc:sldChg>
      <pc:sldChg chg="modSp new">
        <pc:chgData name="Murray, Nick (murraynl)" userId="S::murraynl@mail.uc.edu::73b67d03-b32d-4f38-824e-f323d4120e7b" providerId="AD" clId="Web-{63EAC8A2-6F46-B4D2-A559-740A951E7409}" dt="2023-10-12T19:42:26.501" v="251" actId="20577"/>
        <pc:sldMkLst>
          <pc:docMk/>
          <pc:sldMk cId="4120597173" sldId="264"/>
        </pc:sldMkLst>
        <pc:spChg chg="mod">
          <ac:chgData name="Murray, Nick (murraynl)" userId="S::murraynl@mail.uc.edu::73b67d03-b32d-4f38-824e-f323d4120e7b" providerId="AD" clId="Web-{63EAC8A2-6F46-B4D2-A559-740A951E7409}" dt="2023-10-12T19:42:26.501" v="251" actId="20577"/>
          <ac:spMkLst>
            <pc:docMk/>
            <pc:sldMk cId="4120597173" sldId="264"/>
            <ac:spMk id="2" creationId="{851DEC53-BA96-0084-478E-64C038DE7176}"/>
          </ac:spMkLst>
        </pc:spChg>
      </pc:sldChg>
    </pc:docChg>
  </pc:docChgLst>
  <pc:docChgLst>
    <pc:chgData name="Murray, Nick (murraynl)" userId="S::murraynl@mail.uc.edu::73b67d03-b32d-4f38-824e-f323d4120e7b" providerId="AD" clId="Web-{3E3070E1-CEAB-186E-C601-B4ED8A8C5C14}"/>
    <pc:docChg chg="modSld">
      <pc:chgData name="Murray, Nick (murraynl)" userId="S::murraynl@mail.uc.edu::73b67d03-b32d-4f38-824e-f323d4120e7b" providerId="AD" clId="Web-{3E3070E1-CEAB-186E-C601-B4ED8A8C5C14}" dt="2023-10-19T19:58:07.366" v="603" actId="20577"/>
      <pc:docMkLst>
        <pc:docMk/>
      </pc:docMkLst>
      <pc:sldChg chg="modSp">
        <pc:chgData name="Murray, Nick (murraynl)" userId="S::murraynl@mail.uc.edu::73b67d03-b32d-4f38-824e-f323d4120e7b" providerId="AD" clId="Web-{3E3070E1-CEAB-186E-C601-B4ED8A8C5C14}" dt="2023-10-19T19:57:52.662" v="602" actId="20577"/>
        <pc:sldMkLst>
          <pc:docMk/>
          <pc:sldMk cId="338825207" sldId="261"/>
        </pc:sldMkLst>
        <pc:spChg chg="mod">
          <ac:chgData name="Murray, Nick (murraynl)" userId="S::murraynl@mail.uc.edu::73b67d03-b32d-4f38-824e-f323d4120e7b" providerId="AD" clId="Web-{3E3070E1-CEAB-186E-C601-B4ED8A8C5C14}" dt="2023-10-19T19:57:52.662" v="602" actId="20577"/>
          <ac:spMkLst>
            <pc:docMk/>
            <pc:sldMk cId="338825207" sldId="261"/>
            <ac:spMk id="3" creationId="{FBEAEB98-294E-1EFE-4C1C-72F50D15414B}"/>
          </ac:spMkLst>
        </pc:spChg>
      </pc:sldChg>
      <pc:sldChg chg="modSp">
        <pc:chgData name="Murray, Nick (murraynl)" userId="S::murraynl@mail.uc.edu::73b67d03-b32d-4f38-824e-f323d4120e7b" providerId="AD" clId="Web-{3E3070E1-CEAB-186E-C601-B4ED8A8C5C14}" dt="2023-10-19T19:52:16.091" v="215" actId="20577"/>
        <pc:sldMkLst>
          <pc:docMk/>
          <pc:sldMk cId="2479796213" sldId="262"/>
        </pc:sldMkLst>
        <pc:spChg chg="mod">
          <ac:chgData name="Murray, Nick (murraynl)" userId="S::murraynl@mail.uc.edu::73b67d03-b32d-4f38-824e-f323d4120e7b" providerId="AD" clId="Web-{3E3070E1-CEAB-186E-C601-B4ED8A8C5C14}" dt="2023-10-19T19:52:16.091" v="215" actId="20577"/>
          <ac:spMkLst>
            <pc:docMk/>
            <pc:sldMk cId="2479796213" sldId="262"/>
            <ac:spMk id="3" creationId="{1E922E5D-2280-1B62-4019-DFD138B0286C}"/>
          </ac:spMkLst>
        </pc:spChg>
      </pc:sldChg>
      <pc:sldChg chg="modSp">
        <pc:chgData name="Murray, Nick (murraynl)" userId="S::murraynl@mail.uc.edu::73b67d03-b32d-4f38-824e-f323d4120e7b" providerId="AD" clId="Web-{3E3070E1-CEAB-186E-C601-B4ED8A8C5C14}" dt="2023-10-19T19:58:07.366" v="603" actId="20577"/>
        <pc:sldMkLst>
          <pc:docMk/>
          <pc:sldMk cId="4120597173" sldId="264"/>
        </pc:sldMkLst>
        <pc:spChg chg="mod">
          <ac:chgData name="Murray, Nick (murraynl)" userId="S::murraynl@mail.uc.edu::73b67d03-b32d-4f38-824e-f323d4120e7b" providerId="AD" clId="Web-{3E3070E1-CEAB-186E-C601-B4ED8A8C5C14}" dt="2023-10-19T19:58:07.366" v="603" actId="20577"/>
          <ac:spMkLst>
            <pc:docMk/>
            <pc:sldMk cId="4120597173" sldId="264"/>
            <ac:spMk id="3" creationId="{7D7801EF-35F1-50BC-BD0F-F73082E3A251}"/>
          </ac:spMkLst>
        </pc:spChg>
      </pc:sldChg>
    </pc:docChg>
  </pc:docChgLst>
  <pc:docChgLst>
    <pc:chgData name="Pappa, Michael (pappamr)" userId="S::pappamr@mail.uc.edu::0e190d04-fbdb-4ed5-be43-dae74e147345" providerId="AD" clId="Web-{F66B23F2-7CD0-402A-81AA-326F769B7EFD}"/>
    <pc:docChg chg="modSld addMainMaster delMainMaster">
      <pc:chgData name="Pappa, Michael (pappamr)" userId="S::pappamr@mail.uc.edu::0e190d04-fbdb-4ed5-be43-dae74e147345" providerId="AD" clId="Web-{F66B23F2-7CD0-402A-81AA-326F769B7EFD}" dt="2023-10-12T17:03:50.345" v="4" actId="20577"/>
      <pc:docMkLst>
        <pc:docMk/>
      </pc:docMkLst>
      <pc:sldChg chg="addSp modSp mod setBg modClrScheme chgLayout">
        <pc:chgData name="Pappa, Michael (pappamr)" userId="S::pappamr@mail.uc.edu::0e190d04-fbdb-4ed5-be43-dae74e147345" providerId="AD" clId="Web-{F66B23F2-7CD0-402A-81AA-326F769B7EFD}" dt="2023-10-12T17:03:50.345" v="4" actId="20577"/>
        <pc:sldMkLst>
          <pc:docMk/>
          <pc:sldMk cId="109857222" sldId="256"/>
        </pc:sldMkLst>
        <pc:spChg chg="mod">
          <ac:chgData name="Pappa, Michael (pappamr)" userId="S::pappamr@mail.uc.edu::0e190d04-fbdb-4ed5-be43-dae74e147345" providerId="AD" clId="Web-{F66B23F2-7CD0-402A-81AA-326F769B7EFD}" dt="2023-10-12T17:03:50.345" v="4" actId="20577"/>
          <ac:spMkLst>
            <pc:docMk/>
            <pc:sldMk cId="109857222" sldId="256"/>
            <ac:spMk id="2" creationId="{00000000-0000-0000-0000-000000000000}"/>
          </ac:spMkLst>
        </pc:spChg>
        <pc:spChg chg="mod">
          <ac:chgData name="Pappa, Michael (pappamr)" userId="S::pappamr@mail.uc.edu::0e190d04-fbdb-4ed5-be43-dae74e147345" providerId="AD" clId="Web-{F66B23F2-7CD0-402A-81AA-326F769B7EFD}" dt="2023-10-12T17:03:45.282" v="0"/>
          <ac:spMkLst>
            <pc:docMk/>
            <pc:sldMk cId="109857222" sldId="256"/>
            <ac:spMk id="3" creationId="{00000000-0000-0000-0000-000000000000}"/>
          </ac:spMkLst>
        </pc:spChg>
        <pc:spChg chg="add">
          <ac:chgData name="Pappa, Michael (pappamr)" userId="S::pappamr@mail.uc.edu::0e190d04-fbdb-4ed5-be43-dae74e147345" providerId="AD" clId="Web-{F66B23F2-7CD0-402A-81AA-326F769B7EFD}" dt="2023-10-12T17:03:45.282" v="0"/>
          <ac:spMkLst>
            <pc:docMk/>
            <pc:sldMk cId="109857222" sldId="256"/>
            <ac:spMk id="9" creationId="{2644B391-9BFE-445C-A9EC-F544BB85FBC7}"/>
          </ac:spMkLst>
        </pc:spChg>
        <pc:spChg chg="add">
          <ac:chgData name="Pappa, Michael (pappamr)" userId="S::pappamr@mail.uc.edu::0e190d04-fbdb-4ed5-be43-dae74e147345" providerId="AD" clId="Web-{F66B23F2-7CD0-402A-81AA-326F769B7EFD}" dt="2023-10-12T17:03:45.282" v="0"/>
          <ac:spMkLst>
            <pc:docMk/>
            <pc:sldMk cId="109857222" sldId="256"/>
            <ac:spMk id="11" creationId="{80F26E69-87D9-4655-AE7B-280A87AA3CAD}"/>
          </ac:spMkLst>
        </pc:spChg>
        <pc:picChg chg="add">
          <ac:chgData name="Pappa, Michael (pappamr)" userId="S::pappamr@mail.uc.edu::0e190d04-fbdb-4ed5-be43-dae74e147345" providerId="AD" clId="Web-{F66B23F2-7CD0-402A-81AA-326F769B7EFD}" dt="2023-10-12T17:03:45.282" v="0"/>
          <ac:picMkLst>
            <pc:docMk/>
            <pc:sldMk cId="109857222" sldId="256"/>
            <ac:picMk id="4" creationId="{F7F44AFC-1A28-D365-84F2-C8F1D25A69FF}"/>
          </ac:picMkLst>
        </pc:picChg>
      </pc:sldChg>
      <pc:sldMasterChg chg="del delSldLayout">
        <pc:chgData name="Pappa, Michael (pappamr)" userId="S::pappamr@mail.uc.edu::0e190d04-fbdb-4ed5-be43-dae74e147345" providerId="AD" clId="Web-{F66B23F2-7CD0-402A-81AA-326F769B7EFD}" dt="2023-10-12T17:03:45.282" v="0"/>
        <pc:sldMasterMkLst>
          <pc:docMk/>
          <pc:sldMasterMk cId="2460954070" sldId="2147483660"/>
        </pc:sldMasterMkLst>
        <pc:sldLayoutChg chg="del">
          <pc:chgData name="Pappa, Michael (pappamr)" userId="S::pappamr@mail.uc.edu::0e190d04-fbdb-4ed5-be43-dae74e147345" providerId="AD" clId="Web-{F66B23F2-7CD0-402A-81AA-326F769B7EFD}" dt="2023-10-12T17:03:45.282" v="0"/>
          <pc:sldLayoutMkLst>
            <pc:docMk/>
            <pc:sldMasterMk cId="2460954070" sldId="2147483660"/>
            <pc:sldLayoutMk cId="2385387890" sldId="2147483661"/>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949138452" sldId="2147483662"/>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2591524520" sldId="2147483663"/>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1203092039" sldId="2147483664"/>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3733172339" sldId="2147483665"/>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3210312558" sldId="2147483666"/>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3146388984" sldId="2147483667"/>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3171841454" sldId="2147483668"/>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1718958274" sldId="2147483669"/>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2202905451" sldId="2147483670"/>
          </pc:sldLayoutMkLst>
        </pc:sldLayoutChg>
        <pc:sldLayoutChg chg="del">
          <pc:chgData name="Pappa, Michael (pappamr)" userId="S::pappamr@mail.uc.edu::0e190d04-fbdb-4ed5-be43-dae74e147345" providerId="AD" clId="Web-{F66B23F2-7CD0-402A-81AA-326F769B7EFD}" dt="2023-10-12T17:03:45.282" v="0"/>
          <pc:sldLayoutMkLst>
            <pc:docMk/>
            <pc:sldMasterMk cId="2460954070" sldId="2147483660"/>
            <pc:sldLayoutMk cId="3479445657" sldId="2147483671"/>
          </pc:sldLayoutMkLst>
        </pc:sldLayoutChg>
      </pc:sldMasterChg>
      <pc:sldMasterChg chg="add addSldLayout">
        <pc:chgData name="Pappa, Michael (pappamr)" userId="S::pappamr@mail.uc.edu::0e190d04-fbdb-4ed5-be43-dae74e147345" providerId="AD" clId="Web-{F66B23F2-7CD0-402A-81AA-326F769B7EFD}" dt="2023-10-12T17:03:45.282" v="0"/>
        <pc:sldMasterMkLst>
          <pc:docMk/>
          <pc:sldMasterMk cId="4045377773" sldId="2147483750"/>
        </pc:sldMasterMkLst>
        <pc:sldLayoutChg chg="add">
          <pc:chgData name="Pappa, Michael (pappamr)" userId="S::pappamr@mail.uc.edu::0e190d04-fbdb-4ed5-be43-dae74e147345" providerId="AD" clId="Web-{F66B23F2-7CD0-402A-81AA-326F769B7EFD}" dt="2023-10-12T17:03:45.282" v="0"/>
          <pc:sldLayoutMkLst>
            <pc:docMk/>
            <pc:sldMasterMk cId="4045377773" sldId="2147483750"/>
            <pc:sldLayoutMk cId="3401611187" sldId="2147483739"/>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3556763806" sldId="2147483740"/>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1459333392" sldId="2147483741"/>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62019877" sldId="2147483742"/>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3156967483" sldId="2147483743"/>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2818117533" sldId="2147483744"/>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3734722952" sldId="2147483745"/>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3272379192" sldId="2147483746"/>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2367188451" sldId="2147483747"/>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3744493120" sldId="2147483748"/>
          </pc:sldLayoutMkLst>
        </pc:sldLayoutChg>
        <pc:sldLayoutChg chg="add">
          <pc:chgData name="Pappa, Michael (pappamr)" userId="S::pappamr@mail.uc.edu::0e190d04-fbdb-4ed5-be43-dae74e147345" providerId="AD" clId="Web-{F66B23F2-7CD0-402A-81AA-326F769B7EFD}" dt="2023-10-12T17:03:45.282" v="0"/>
          <pc:sldLayoutMkLst>
            <pc:docMk/>
            <pc:sldMasterMk cId="4045377773" sldId="2147483750"/>
            <pc:sldLayoutMk cId="1278318228" sldId="2147483749"/>
          </pc:sldLayoutMkLst>
        </pc:sldLayoutChg>
      </pc:sldMasterChg>
    </pc:docChg>
  </pc:docChgLst>
  <pc:docChgLst>
    <pc:chgData name="Marijolovic, Sara (marijosm)" userId="18a125c1-af41-483f-b30e-5acdbb38b80d" providerId="ADAL" clId="{F2E613CB-3ED9-4234-92E1-FF172F85F080}"/>
    <pc:docChg chg="modSld">
      <pc:chgData name="Marijolovic, Sara (marijosm)" userId="18a125c1-af41-483f-b30e-5acdbb38b80d" providerId="ADAL" clId="{F2E613CB-3ED9-4234-92E1-FF172F85F080}" dt="2023-10-19T20:49:56.420" v="70"/>
      <pc:docMkLst>
        <pc:docMk/>
      </pc:docMkLst>
      <pc:sldChg chg="addSp delSp modSp mod modTransition modAnim">
        <pc:chgData name="Marijolovic, Sara (marijosm)" userId="18a125c1-af41-483f-b30e-5acdbb38b80d" providerId="ADAL" clId="{F2E613CB-3ED9-4234-92E1-FF172F85F080}" dt="2023-10-19T20:28:14.890" v="14"/>
        <pc:sldMkLst>
          <pc:docMk/>
          <pc:sldMk cId="109857222" sldId="256"/>
        </pc:sldMkLst>
        <pc:picChg chg="add del mod">
          <ac:chgData name="Marijolovic, Sara (marijosm)" userId="18a125c1-af41-483f-b30e-5acdbb38b80d" providerId="ADAL" clId="{F2E613CB-3ED9-4234-92E1-FF172F85F080}" dt="2023-10-19T20:17:15.052" v="3"/>
          <ac:picMkLst>
            <pc:docMk/>
            <pc:sldMk cId="109857222" sldId="256"/>
            <ac:picMk id="6" creationId="{AC10E433-444D-CAB8-A397-81D30EDC8BC6}"/>
          </ac:picMkLst>
        </pc:picChg>
        <pc:picChg chg="add mod">
          <ac:chgData name="Marijolovic, Sara (marijosm)" userId="18a125c1-af41-483f-b30e-5acdbb38b80d" providerId="ADAL" clId="{F2E613CB-3ED9-4234-92E1-FF172F85F080}" dt="2023-10-19T20:15:31.414" v="0"/>
          <ac:picMkLst>
            <pc:docMk/>
            <pc:sldMk cId="109857222" sldId="256"/>
            <ac:picMk id="7" creationId="{866A0B0B-A57B-C417-B3A8-EC10D62547AB}"/>
          </ac:picMkLst>
        </pc:picChg>
        <pc:picChg chg="add del mod">
          <ac:chgData name="Marijolovic, Sara (marijosm)" userId="18a125c1-af41-483f-b30e-5acdbb38b80d" providerId="ADAL" clId="{F2E613CB-3ED9-4234-92E1-FF172F85F080}" dt="2023-10-19T20:20:17.792" v="10"/>
          <ac:picMkLst>
            <pc:docMk/>
            <pc:sldMk cId="109857222" sldId="256"/>
            <ac:picMk id="7" creationId="{EEFF3038-9363-E9C7-E6B2-3D9355E27D42}"/>
          </ac:picMkLst>
        </pc:picChg>
        <pc:picChg chg="add del mod ord">
          <ac:chgData name="Marijolovic, Sara (marijosm)" userId="18a125c1-af41-483f-b30e-5acdbb38b80d" providerId="ADAL" clId="{F2E613CB-3ED9-4234-92E1-FF172F85F080}" dt="2023-10-19T20:20:24.265" v="11"/>
          <ac:picMkLst>
            <pc:docMk/>
            <pc:sldMk cId="109857222" sldId="256"/>
            <ac:picMk id="19" creationId="{663E7A89-7EF1-E2CE-9326-6E40AEF6FD8F}"/>
          </ac:picMkLst>
        </pc:picChg>
        <pc:picChg chg="add del mod">
          <ac:chgData name="Marijolovic, Sara (marijosm)" userId="18a125c1-af41-483f-b30e-5acdbb38b80d" providerId="ADAL" clId="{F2E613CB-3ED9-4234-92E1-FF172F85F080}" dt="2023-10-19T20:27:43.577" v="13"/>
          <ac:picMkLst>
            <pc:docMk/>
            <pc:sldMk cId="109857222" sldId="256"/>
            <ac:picMk id="20" creationId="{39051B5B-4390-8472-579C-CE3848BA2FC5}"/>
          </ac:picMkLst>
        </pc:picChg>
        <pc:picChg chg="add del mod ord">
          <ac:chgData name="Marijolovic, Sara (marijosm)" userId="18a125c1-af41-483f-b30e-5acdbb38b80d" providerId="ADAL" clId="{F2E613CB-3ED9-4234-92E1-FF172F85F080}" dt="2023-10-19T20:28:14.890" v="14"/>
          <ac:picMkLst>
            <pc:docMk/>
            <pc:sldMk cId="109857222" sldId="256"/>
            <ac:picMk id="23" creationId="{A9B88CE2-88D0-60BF-3B55-7FF95E85174F}"/>
          </ac:picMkLst>
        </pc:picChg>
        <pc:picChg chg="add mod">
          <ac:chgData name="Marijolovic, Sara (marijosm)" userId="18a125c1-af41-483f-b30e-5acdbb38b80d" providerId="ADAL" clId="{F2E613CB-3ED9-4234-92E1-FF172F85F080}" dt="2023-10-19T20:28:14.890" v="14"/>
          <ac:picMkLst>
            <pc:docMk/>
            <pc:sldMk cId="109857222" sldId="256"/>
            <ac:picMk id="24" creationId="{0D28304D-D0E2-E7FE-87B1-F94C07703771}"/>
          </ac:picMkLst>
        </pc:picChg>
      </pc:sldChg>
      <pc:sldChg chg="addSp delSp modSp mod modTransition modAnim">
        <pc:chgData name="Marijolovic, Sara (marijosm)" userId="18a125c1-af41-483f-b30e-5acdbb38b80d" providerId="ADAL" clId="{F2E613CB-3ED9-4234-92E1-FF172F85F080}" dt="2023-10-19T20:29:29.975" v="23"/>
        <pc:sldMkLst>
          <pc:docMk/>
          <pc:sldMk cId="2061449865" sldId="257"/>
        </pc:sldMkLst>
        <pc:picChg chg="add del mod">
          <ac:chgData name="Marijolovic, Sara (marijosm)" userId="18a125c1-af41-483f-b30e-5acdbb38b80d" providerId="ADAL" clId="{F2E613CB-3ED9-4234-92E1-FF172F85F080}" dt="2023-10-19T20:19:32.829" v="5"/>
          <ac:picMkLst>
            <pc:docMk/>
            <pc:sldMk cId="2061449865" sldId="257"/>
            <ac:picMk id="6" creationId="{CB3B3E1C-8725-C1E5-B23D-3D3A8A7B7500}"/>
          </ac:picMkLst>
        </pc:picChg>
        <pc:picChg chg="add del mod ord">
          <ac:chgData name="Marijolovic, Sara (marijosm)" userId="18a125c1-af41-483f-b30e-5acdbb38b80d" providerId="ADAL" clId="{F2E613CB-3ED9-4234-92E1-FF172F85F080}" dt="2023-10-19T20:19:41.689" v="6"/>
          <ac:picMkLst>
            <pc:docMk/>
            <pc:sldMk cId="2061449865" sldId="257"/>
            <ac:picMk id="13" creationId="{307D28BE-2868-1E78-043F-CFBDF04787AA}"/>
          </ac:picMkLst>
        </pc:picChg>
        <pc:picChg chg="add del mod">
          <ac:chgData name="Marijolovic, Sara (marijosm)" userId="18a125c1-af41-483f-b30e-5acdbb38b80d" providerId="ADAL" clId="{F2E613CB-3ED9-4234-92E1-FF172F85F080}" dt="2023-10-19T20:20:17.792" v="10"/>
          <ac:picMkLst>
            <pc:docMk/>
            <pc:sldMk cId="2061449865" sldId="257"/>
            <ac:picMk id="14" creationId="{EB101049-FBF9-F9EF-5AA2-832D53F13986}"/>
          </ac:picMkLst>
        </pc:picChg>
        <pc:picChg chg="add del mod ord">
          <ac:chgData name="Marijolovic, Sara (marijosm)" userId="18a125c1-af41-483f-b30e-5acdbb38b80d" providerId="ADAL" clId="{F2E613CB-3ED9-4234-92E1-FF172F85F080}" dt="2023-10-19T20:28:14.890" v="14"/>
          <ac:picMkLst>
            <pc:docMk/>
            <pc:sldMk cId="2061449865" sldId="257"/>
            <ac:picMk id="19" creationId="{FE8E0965-D839-F09F-9CD8-C55079233312}"/>
          </ac:picMkLst>
        </pc:picChg>
        <pc:picChg chg="add del mod">
          <ac:chgData name="Marijolovic, Sara (marijosm)" userId="18a125c1-af41-483f-b30e-5acdbb38b80d" providerId="ADAL" clId="{F2E613CB-3ED9-4234-92E1-FF172F85F080}" dt="2023-10-19T20:28:25.774" v="16"/>
          <ac:picMkLst>
            <pc:docMk/>
            <pc:sldMk cId="2061449865" sldId="257"/>
            <ac:picMk id="20" creationId="{1941DEBE-9F04-53C7-6467-A81E1B7E472F}"/>
          </ac:picMkLst>
        </pc:picChg>
        <pc:picChg chg="add del mod ord">
          <ac:chgData name="Marijolovic, Sara (marijosm)" userId="18a125c1-af41-483f-b30e-5acdbb38b80d" providerId="ADAL" clId="{F2E613CB-3ED9-4234-92E1-FF172F85F080}" dt="2023-10-19T20:28:41.714" v="17"/>
          <ac:picMkLst>
            <pc:docMk/>
            <pc:sldMk cId="2061449865" sldId="257"/>
            <ac:picMk id="23" creationId="{3AE68439-A2C7-39F0-61EA-155C77271221}"/>
          </ac:picMkLst>
        </pc:picChg>
        <pc:picChg chg="add del mod">
          <ac:chgData name="Marijolovic, Sara (marijosm)" userId="18a125c1-af41-483f-b30e-5acdbb38b80d" providerId="ADAL" clId="{F2E613CB-3ED9-4234-92E1-FF172F85F080}" dt="2023-10-19T20:28:45.958" v="19"/>
          <ac:picMkLst>
            <pc:docMk/>
            <pc:sldMk cId="2061449865" sldId="257"/>
            <ac:picMk id="24" creationId="{77C1045C-0D8B-09D6-767E-7D79C21DDD48}"/>
          </ac:picMkLst>
        </pc:picChg>
        <pc:picChg chg="add del mod ord">
          <ac:chgData name="Marijolovic, Sara (marijosm)" userId="18a125c1-af41-483f-b30e-5acdbb38b80d" providerId="ADAL" clId="{F2E613CB-3ED9-4234-92E1-FF172F85F080}" dt="2023-10-19T20:29:02.404" v="20"/>
          <ac:picMkLst>
            <pc:docMk/>
            <pc:sldMk cId="2061449865" sldId="257"/>
            <ac:picMk id="27" creationId="{FB673E48-BD1B-E03D-00D3-174D0783308E}"/>
          </ac:picMkLst>
        </pc:picChg>
        <pc:picChg chg="add del mod">
          <ac:chgData name="Marijolovic, Sara (marijosm)" userId="18a125c1-af41-483f-b30e-5acdbb38b80d" providerId="ADAL" clId="{F2E613CB-3ED9-4234-92E1-FF172F85F080}" dt="2023-10-19T20:29:12.788" v="22"/>
          <ac:picMkLst>
            <pc:docMk/>
            <pc:sldMk cId="2061449865" sldId="257"/>
            <ac:picMk id="28" creationId="{D362E7A5-93AD-FC58-968D-26163382C115}"/>
          </ac:picMkLst>
        </pc:picChg>
        <pc:picChg chg="add del mod ord">
          <ac:chgData name="Marijolovic, Sara (marijosm)" userId="18a125c1-af41-483f-b30e-5acdbb38b80d" providerId="ADAL" clId="{F2E613CB-3ED9-4234-92E1-FF172F85F080}" dt="2023-10-19T20:29:29.975" v="23"/>
          <ac:picMkLst>
            <pc:docMk/>
            <pc:sldMk cId="2061449865" sldId="257"/>
            <ac:picMk id="31" creationId="{B5BCA0C1-6F9E-05EF-5543-F46B93CFE5E7}"/>
          </ac:picMkLst>
        </pc:picChg>
        <pc:picChg chg="add mod">
          <ac:chgData name="Marijolovic, Sara (marijosm)" userId="18a125c1-af41-483f-b30e-5acdbb38b80d" providerId="ADAL" clId="{F2E613CB-3ED9-4234-92E1-FF172F85F080}" dt="2023-10-19T20:29:29.975" v="23"/>
          <ac:picMkLst>
            <pc:docMk/>
            <pc:sldMk cId="2061449865" sldId="257"/>
            <ac:picMk id="32" creationId="{399335BB-F213-F94B-77A2-B07524DFF619}"/>
          </ac:picMkLst>
        </pc:picChg>
      </pc:sldChg>
      <pc:sldChg chg="addSp delSp modSp mod modTransition modAnim">
        <pc:chgData name="Marijolovic, Sara (marijosm)" userId="18a125c1-af41-483f-b30e-5acdbb38b80d" providerId="ADAL" clId="{F2E613CB-3ED9-4234-92E1-FF172F85F080}" dt="2023-10-19T20:32:30.105" v="30"/>
        <pc:sldMkLst>
          <pc:docMk/>
          <pc:sldMk cId="2301936342" sldId="258"/>
        </pc:sldMkLst>
        <pc:picChg chg="add del mod">
          <ac:chgData name="Marijolovic, Sara (marijosm)" userId="18a125c1-af41-483f-b30e-5acdbb38b80d" providerId="ADAL" clId="{F2E613CB-3ED9-4234-92E1-FF172F85F080}" dt="2023-10-19T20:20:17.792" v="10"/>
          <ac:picMkLst>
            <pc:docMk/>
            <pc:sldMk cId="2301936342" sldId="258"/>
            <ac:picMk id="5" creationId="{A6EC2A92-DA15-7011-14D3-B287CA32F53A}"/>
          </ac:picMkLst>
        </pc:picChg>
        <pc:picChg chg="add del mod ord">
          <ac:chgData name="Marijolovic, Sara (marijosm)" userId="18a125c1-af41-483f-b30e-5acdbb38b80d" providerId="ADAL" clId="{F2E613CB-3ED9-4234-92E1-FF172F85F080}" dt="2023-10-19T20:31:12.889" v="24"/>
          <ac:picMkLst>
            <pc:docMk/>
            <pc:sldMk cId="2301936342" sldId="258"/>
            <ac:picMk id="13" creationId="{DF113E99-82B2-E782-C2E9-113AF0CFAB43}"/>
          </ac:picMkLst>
        </pc:picChg>
        <pc:picChg chg="add del mod">
          <ac:chgData name="Marijolovic, Sara (marijosm)" userId="18a125c1-af41-483f-b30e-5acdbb38b80d" providerId="ADAL" clId="{F2E613CB-3ED9-4234-92E1-FF172F85F080}" dt="2023-10-19T20:31:15.711" v="26"/>
          <ac:picMkLst>
            <pc:docMk/>
            <pc:sldMk cId="2301936342" sldId="258"/>
            <ac:picMk id="14" creationId="{AE2D0ED7-32DA-459B-0E21-E2ACF9301C4D}"/>
          </ac:picMkLst>
        </pc:picChg>
        <pc:picChg chg="add del mod ord">
          <ac:chgData name="Marijolovic, Sara (marijosm)" userId="18a125c1-af41-483f-b30e-5acdbb38b80d" providerId="ADAL" clId="{F2E613CB-3ED9-4234-92E1-FF172F85F080}" dt="2023-10-19T20:31:31.979" v="27"/>
          <ac:picMkLst>
            <pc:docMk/>
            <pc:sldMk cId="2301936342" sldId="258"/>
            <ac:picMk id="17" creationId="{8C7DD40E-D7CA-A15E-0529-3266DD4E77D7}"/>
          </ac:picMkLst>
        </pc:picChg>
        <pc:picChg chg="add del mod">
          <ac:chgData name="Marijolovic, Sara (marijosm)" userId="18a125c1-af41-483f-b30e-5acdbb38b80d" providerId="ADAL" clId="{F2E613CB-3ED9-4234-92E1-FF172F85F080}" dt="2023-10-19T20:31:33.697" v="29"/>
          <ac:picMkLst>
            <pc:docMk/>
            <pc:sldMk cId="2301936342" sldId="258"/>
            <ac:picMk id="18" creationId="{15DC2532-4670-8118-8F40-B31122AA319D}"/>
          </ac:picMkLst>
        </pc:picChg>
        <pc:picChg chg="add del mod ord">
          <ac:chgData name="Marijolovic, Sara (marijosm)" userId="18a125c1-af41-483f-b30e-5acdbb38b80d" providerId="ADAL" clId="{F2E613CB-3ED9-4234-92E1-FF172F85F080}" dt="2023-10-19T20:32:30.105" v="30"/>
          <ac:picMkLst>
            <pc:docMk/>
            <pc:sldMk cId="2301936342" sldId="258"/>
            <ac:picMk id="21" creationId="{63BB9226-B737-AE18-9E12-35113D41543B}"/>
          </ac:picMkLst>
        </pc:picChg>
        <pc:picChg chg="add mod">
          <ac:chgData name="Marijolovic, Sara (marijosm)" userId="18a125c1-af41-483f-b30e-5acdbb38b80d" providerId="ADAL" clId="{F2E613CB-3ED9-4234-92E1-FF172F85F080}" dt="2023-10-19T20:32:30.105" v="30"/>
          <ac:picMkLst>
            <pc:docMk/>
            <pc:sldMk cId="2301936342" sldId="258"/>
            <ac:picMk id="22" creationId="{E96CDDD7-4C22-5DDA-B675-6053F5ACD46C}"/>
          </ac:picMkLst>
        </pc:picChg>
      </pc:sldChg>
      <pc:sldChg chg="addSp delSp modSp mod modTransition modAnim">
        <pc:chgData name="Marijolovic, Sara (marijosm)" userId="18a125c1-af41-483f-b30e-5acdbb38b80d" providerId="ADAL" clId="{F2E613CB-3ED9-4234-92E1-FF172F85F080}" dt="2023-10-19T20:34:38.874" v="34"/>
        <pc:sldMkLst>
          <pc:docMk/>
          <pc:sldMk cId="3333412872" sldId="259"/>
        </pc:sldMkLst>
        <pc:picChg chg="add del mod">
          <ac:chgData name="Marijolovic, Sara (marijosm)" userId="18a125c1-af41-483f-b30e-5acdbb38b80d" providerId="ADAL" clId="{F2E613CB-3ED9-4234-92E1-FF172F85F080}" dt="2023-10-19T20:33:42.214" v="33"/>
          <ac:picMkLst>
            <pc:docMk/>
            <pc:sldMk cId="3333412872" sldId="259"/>
            <ac:picMk id="12" creationId="{80457C0A-FB92-32C5-A6B9-AE32B0F81312}"/>
          </ac:picMkLst>
        </pc:picChg>
        <pc:picChg chg="add del mod ord">
          <ac:chgData name="Marijolovic, Sara (marijosm)" userId="18a125c1-af41-483f-b30e-5acdbb38b80d" providerId="ADAL" clId="{F2E613CB-3ED9-4234-92E1-FF172F85F080}" dt="2023-10-19T20:34:38.874" v="34"/>
          <ac:picMkLst>
            <pc:docMk/>
            <pc:sldMk cId="3333412872" sldId="259"/>
            <ac:picMk id="15" creationId="{0B399935-3A57-B619-9213-49E6629C3231}"/>
          </ac:picMkLst>
        </pc:picChg>
        <pc:picChg chg="add mod">
          <ac:chgData name="Marijolovic, Sara (marijosm)" userId="18a125c1-af41-483f-b30e-5acdbb38b80d" providerId="ADAL" clId="{F2E613CB-3ED9-4234-92E1-FF172F85F080}" dt="2023-10-19T20:34:38.874" v="34"/>
          <ac:picMkLst>
            <pc:docMk/>
            <pc:sldMk cId="3333412872" sldId="259"/>
            <ac:picMk id="16" creationId="{4C2AC03B-2F8D-55DD-8E5F-FADA8BCE7670}"/>
          </ac:picMkLst>
        </pc:picChg>
      </pc:sldChg>
      <pc:sldChg chg="addSp delSp modSp mod modTransition modAnim">
        <pc:chgData name="Marijolovic, Sara (marijosm)" userId="18a125c1-af41-483f-b30e-5acdbb38b80d" providerId="ADAL" clId="{F2E613CB-3ED9-4234-92E1-FF172F85F080}" dt="2023-10-19T20:38:19.380" v="39"/>
        <pc:sldMkLst>
          <pc:docMk/>
          <pc:sldMk cId="4197343102" sldId="260"/>
        </pc:sldMkLst>
        <pc:picChg chg="add del mod">
          <ac:chgData name="Marijolovic, Sara (marijosm)" userId="18a125c1-af41-483f-b30e-5acdbb38b80d" providerId="ADAL" clId="{F2E613CB-3ED9-4234-92E1-FF172F85F080}" dt="2023-10-19T20:37:16.099" v="38"/>
          <ac:picMkLst>
            <pc:docMk/>
            <pc:sldMk cId="4197343102" sldId="260"/>
            <ac:picMk id="7" creationId="{8833EC56-8A3C-43E2-CF8D-9541AABD76CC}"/>
          </ac:picMkLst>
        </pc:picChg>
        <pc:picChg chg="add del mod ord">
          <ac:chgData name="Marijolovic, Sara (marijosm)" userId="18a125c1-af41-483f-b30e-5acdbb38b80d" providerId="ADAL" clId="{F2E613CB-3ED9-4234-92E1-FF172F85F080}" dt="2023-10-19T20:38:19.380" v="39"/>
          <ac:picMkLst>
            <pc:docMk/>
            <pc:sldMk cId="4197343102" sldId="260"/>
            <ac:picMk id="10" creationId="{E933BEBA-3A50-D384-C0CD-D617BE9C3134}"/>
          </ac:picMkLst>
        </pc:picChg>
        <pc:picChg chg="add mod">
          <ac:chgData name="Marijolovic, Sara (marijosm)" userId="18a125c1-af41-483f-b30e-5acdbb38b80d" providerId="ADAL" clId="{F2E613CB-3ED9-4234-92E1-FF172F85F080}" dt="2023-10-19T20:38:19.380" v="39"/>
          <ac:picMkLst>
            <pc:docMk/>
            <pc:sldMk cId="4197343102" sldId="260"/>
            <ac:picMk id="11" creationId="{22A7DF2C-16A1-97F2-74D0-54F474537B1E}"/>
          </ac:picMkLst>
        </pc:picChg>
      </pc:sldChg>
      <pc:sldChg chg="addSp delSp modSp mod modTransition modAnim">
        <pc:chgData name="Marijolovic, Sara (marijosm)" userId="18a125c1-af41-483f-b30e-5acdbb38b80d" providerId="ADAL" clId="{F2E613CB-3ED9-4234-92E1-FF172F85F080}" dt="2023-10-19T20:39:29.723" v="49"/>
        <pc:sldMkLst>
          <pc:docMk/>
          <pc:sldMk cId="338825207" sldId="261"/>
        </pc:sldMkLst>
        <pc:picChg chg="add del mod">
          <ac:chgData name="Marijolovic, Sara (marijosm)" userId="18a125c1-af41-483f-b30e-5acdbb38b80d" providerId="ADAL" clId="{F2E613CB-3ED9-4234-92E1-FF172F85F080}" dt="2023-10-19T20:38:47.095" v="42"/>
          <ac:picMkLst>
            <pc:docMk/>
            <pc:sldMk cId="338825207" sldId="261"/>
            <ac:picMk id="6" creationId="{DD593DF5-7366-F2FF-ED1F-A615357E241D}"/>
          </ac:picMkLst>
        </pc:picChg>
        <pc:picChg chg="add del mod ord">
          <ac:chgData name="Marijolovic, Sara (marijosm)" userId="18a125c1-af41-483f-b30e-5acdbb38b80d" providerId="ADAL" clId="{F2E613CB-3ED9-4234-92E1-FF172F85F080}" dt="2023-10-19T20:38:57.801" v="43"/>
          <ac:picMkLst>
            <pc:docMk/>
            <pc:sldMk cId="338825207" sldId="261"/>
            <ac:picMk id="9" creationId="{F38DE739-C07C-4FD9-874D-A8834373412A}"/>
          </ac:picMkLst>
        </pc:picChg>
        <pc:picChg chg="add del mod">
          <ac:chgData name="Marijolovic, Sara (marijosm)" userId="18a125c1-af41-483f-b30e-5acdbb38b80d" providerId="ADAL" clId="{F2E613CB-3ED9-4234-92E1-FF172F85F080}" dt="2023-10-19T20:39:01.278" v="45"/>
          <ac:picMkLst>
            <pc:docMk/>
            <pc:sldMk cId="338825207" sldId="261"/>
            <ac:picMk id="10" creationId="{DF465B08-B6B4-1420-E707-59AF9E2566E9}"/>
          </ac:picMkLst>
        </pc:picChg>
        <pc:picChg chg="add del mod ord">
          <ac:chgData name="Marijolovic, Sara (marijosm)" userId="18a125c1-af41-483f-b30e-5acdbb38b80d" providerId="ADAL" clId="{F2E613CB-3ED9-4234-92E1-FF172F85F080}" dt="2023-10-19T20:39:07.419" v="46"/>
          <ac:picMkLst>
            <pc:docMk/>
            <pc:sldMk cId="338825207" sldId="261"/>
            <ac:picMk id="13" creationId="{CD547BF3-0CB9-344B-359E-4A4AA5D35A55}"/>
          </ac:picMkLst>
        </pc:picChg>
        <pc:picChg chg="add del mod">
          <ac:chgData name="Marijolovic, Sara (marijosm)" userId="18a125c1-af41-483f-b30e-5acdbb38b80d" providerId="ADAL" clId="{F2E613CB-3ED9-4234-92E1-FF172F85F080}" dt="2023-10-19T20:39:09.435" v="48"/>
          <ac:picMkLst>
            <pc:docMk/>
            <pc:sldMk cId="338825207" sldId="261"/>
            <ac:picMk id="14" creationId="{9053E861-BBD3-8C9D-819D-CA334095A7EC}"/>
          </ac:picMkLst>
        </pc:picChg>
        <pc:picChg chg="add del mod ord">
          <ac:chgData name="Marijolovic, Sara (marijosm)" userId="18a125c1-af41-483f-b30e-5acdbb38b80d" providerId="ADAL" clId="{F2E613CB-3ED9-4234-92E1-FF172F85F080}" dt="2023-10-19T20:39:29.723" v="49"/>
          <ac:picMkLst>
            <pc:docMk/>
            <pc:sldMk cId="338825207" sldId="261"/>
            <ac:picMk id="17" creationId="{FFD0D76F-5964-6C71-C359-6371AB352074}"/>
          </ac:picMkLst>
        </pc:picChg>
        <pc:picChg chg="add mod">
          <ac:chgData name="Marijolovic, Sara (marijosm)" userId="18a125c1-af41-483f-b30e-5acdbb38b80d" providerId="ADAL" clId="{F2E613CB-3ED9-4234-92E1-FF172F85F080}" dt="2023-10-19T20:39:29.723" v="49"/>
          <ac:picMkLst>
            <pc:docMk/>
            <pc:sldMk cId="338825207" sldId="261"/>
            <ac:picMk id="18" creationId="{3AF731CC-E5D3-DB63-2920-39FC85B122BF}"/>
          </ac:picMkLst>
        </pc:picChg>
      </pc:sldChg>
      <pc:sldChg chg="addSp delSp modSp mod modTransition modAnim">
        <pc:chgData name="Marijolovic, Sara (marijosm)" userId="18a125c1-af41-483f-b30e-5acdbb38b80d" providerId="ADAL" clId="{F2E613CB-3ED9-4234-92E1-FF172F85F080}" dt="2023-10-19T20:47:25.744" v="59"/>
        <pc:sldMkLst>
          <pc:docMk/>
          <pc:sldMk cId="2479796213" sldId="262"/>
        </pc:sldMkLst>
        <pc:picChg chg="add del mod">
          <ac:chgData name="Marijolovic, Sara (marijosm)" userId="18a125c1-af41-483f-b30e-5acdbb38b80d" providerId="ADAL" clId="{F2E613CB-3ED9-4234-92E1-FF172F85F080}" dt="2023-10-19T20:40:00.676" v="52"/>
          <ac:picMkLst>
            <pc:docMk/>
            <pc:sldMk cId="2479796213" sldId="262"/>
            <ac:picMk id="6" creationId="{A8EEFDF0-344B-114F-084A-869EC1669AED}"/>
          </ac:picMkLst>
        </pc:picChg>
        <pc:picChg chg="add del mod ord">
          <ac:chgData name="Marijolovic, Sara (marijosm)" userId="18a125c1-af41-483f-b30e-5acdbb38b80d" providerId="ADAL" clId="{F2E613CB-3ED9-4234-92E1-FF172F85F080}" dt="2023-10-19T20:40:16.154" v="53"/>
          <ac:picMkLst>
            <pc:docMk/>
            <pc:sldMk cId="2479796213" sldId="262"/>
            <ac:picMk id="9" creationId="{46D2F807-46D9-D110-10C7-F5559E332D42}"/>
          </ac:picMkLst>
        </pc:picChg>
        <pc:picChg chg="add del mod">
          <ac:chgData name="Marijolovic, Sara (marijosm)" userId="18a125c1-af41-483f-b30e-5acdbb38b80d" providerId="ADAL" clId="{F2E613CB-3ED9-4234-92E1-FF172F85F080}" dt="2023-10-19T20:40:18.480" v="55"/>
          <ac:picMkLst>
            <pc:docMk/>
            <pc:sldMk cId="2479796213" sldId="262"/>
            <ac:picMk id="10" creationId="{2134A319-130F-0A1F-425F-876B1EE135A5}"/>
          </ac:picMkLst>
        </pc:picChg>
        <pc:picChg chg="add del mod ord">
          <ac:chgData name="Marijolovic, Sara (marijosm)" userId="18a125c1-af41-483f-b30e-5acdbb38b80d" providerId="ADAL" clId="{F2E613CB-3ED9-4234-92E1-FF172F85F080}" dt="2023-10-19T20:40:23.181" v="56"/>
          <ac:picMkLst>
            <pc:docMk/>
            <pc:sldMk cId="2479796213" sldId="262"/>
            <ac:picMk id="13" creationId="{1183EC00-8DE6-EE0B-BE17-3B23D60E2832}"/>
          </ac:picMkLst>
        </pc:picChg>
        <pc:picChg chg="add del mod">
          <ac:chgData name="Marijolovic, Sara (marijosm)" userId="18a125c1-af41-483f-b30e-5acdbb38b80d" providerId="ADAL" clId="{F2E613CB-3ED9-4234-92E1-FF172F85F080}" dt="2023-10-19T20:46:49.404" v="58"/>
          <ac:picMkLst>
            <pc:docMk/>
            <pc:sldMk cId="2479796213" sldId="262"/>
            <ac:picMk id="14" creationId="{333ABADE-5E9C-288E-FB65-2131CC184665}"/>
          </ac:picMkLst>
        </pc:picChg>
        <pc:picChg chg="add del mod ord">
          <ac:chgData name="Marijolovic, Sara (marijosm)" userId="18a125c1-af41-483f-b30e-5acdbb38b80d" providerId="ADAL" clId="{F2E613CB-3ED9-4234-92E1-FF172F85F080}" dt="2023-10-19T20:47:25.744" v="59"/>
          <ac:picMkLst>
            <pc:docMk/>
            <pc:sldMk cId="2479796213" sldId="262"/>
            <ac:picMk id="17" creationId="{675F7FF4-EB14-7070-6C9B-8854BE1BEB3A}"/>
          </ac:picMkLst>
        </pc:picChg>
        <pc:picChg chg="add mod">
          <ac:chgData name="Marijolovic, Sara (marijosm)" userId="18a125c1-af41-483f-b30e-5acdbb38b80d" providerId="ADAL" clId="{F2E613CB-3ED9-4234-92E1-FF172F85F080}" dt="2023-10-19T20:47:25.744" v="59"/>
          <ac:picMkLst>
            <pc:docMk/>
            <pc:sldMk cId="2479796213" sldId="262"/>
            <ac:picMk id="18" creationId="{A29FC54E-7BDF-F20C-4940-D3940C49BDAE}"/>
          </ac:picMkLst>
        </pc:picChg>
      </pc:sldChg>
      <pc:sldChg chg="addSp delSp modSp mod modTransition modAnim">
        <pc:chgData name="Marijolovic, Sara (marijosm)" userId="18a125c1-af41-483f-b30e-5acdbb38b80d" providerId="ADAL" clId="{F2E613CB-3ED9-4234-92E1-FF172F85F080}" dt="2023-10-19T20:48:24.267" v="63"/>
        <pc:sldMkLst>
          <pc:docMk/>
          <pc:sldMk cId="2644465426" sldId="263"/>
        </pc:sldMkLst>
        <pc:picChg chg="add del mod">
          <ac:chgData name="Marijolovic, Sara (marijosm)" userId="18a125c1-af41-483f-b30e-5acdbb38b80d" providerId="ADAL" clId="{F2E613CB-3ED9-4234-92E1-FF172F85F080}" dt="2023-10-19T20:47:58.369" v="62"/>
          <ac:picMkLst>
            <pc:docMk/>
            <pc:sldMk cId="2644465426" sldId="263"/>
            <ac:picMk id="8" creationId="{9DA9A110-DE6F-9366-4D72-ACA71010ECEA}"/>
          </ac:picMkLst>
        </pc:picChg>
        <pc:picChg chg="add del mod ord">
          <ac:chgData name="Marijolovic, Sara (marijosm)" userId="18a125c1-af41-483f-b30e-5acdbb38b80d" providerId="ADAL" clId="{F2E613CB-3ED9-4234-92E1-FF172F85F080}" dt="2023-10-19T20:48:24.267" v="63"/>
          <ac:picMkLst>
            <pc:docMk/>
            <pc:sldMk cId="2644465426" sldId="263"/>
            <ac:picMk id="11" creationId="{5EDD5726-37CB-A9B9-A684-C129F4EABB7F}"/>
          </ac:picMkLst>
        </pc:picChg>
        <pc:picChg chg="add mod">
          <ac:chgData name="Marijolovic, Sara (marijosm)" userId="18a125c1-af41-483f-b30e-5acdbb38b80d" providerId="ADAL" clId="{F2E613CB-3ED9-4234-92E1-FF172F85F080}" dt="2023-10-19T20:48:24.267" v="63"/>
          <ac:picMkLst>
            <pc:docMk/>
            <pc:sldMk cId="2644465426" sldId="263"/>
            <ac:picMk id="12" creationId="{40146954-F8E7-A2DE-1EA2-9A7F41A8C2C7}"/>
          </ac:picMkLst>
        </pc:picChg>
      </pc:sldChg>
      <pc:sldChg chg="addSp delSp modSp mod modTransition modAnim">
        <pc:chgData name="Marijolovic, Sara (marijosm)" userId="18a125c1-af41-483f-b30e-5acdbb38b80d" providerId="ADAL" clId="{F2E613CB-3ED9-4234-92E1-FF172F85F080}" dt="2023-10-19T20:49:56.420" v="70"/>
        <pc:sldMkLst>
          <pc:docMk/>
          <pc:sldMk cId="4120597173" sldId="264"/>
        </pc:sldMkLst>
        <pc:picChg chg="add del mod">
          <ac:chgData name="Marijolovic, Sara (marijosm)" userId="18a125c1-af41-483f-b30e-5acdbb38b80d" providerId="ADAL" clId="{F2E613CB-3ED9-4234-92E1-FF172F85F080}" dt="2023-10-19T20:48:58.342" v="66"/>
          <ac:picMkLst>
            <pc:docMk/>
            <pc:sldMk cId="4120597173" sldId="264"/>
            <ac:picMk id="7" creationId="{3B778BE5-56F4-8FBC-7DD9-D84FBC5DBEF3}"/>
          </ac:picMkLst>
        </pc:picChg>
        <pc:picChg chg="add del mod ord">
          <ac:chgData name="Marijolovic, Sara (marijosm)" userId="18a125c1-af41-483f-b30e-5acdbb38b80d" providerId="ADAL" clId="{F2E613CB-3ED9-4234-92E1-FF172F85F080}" dt="2023-10-19T20:49:10.923" v="67"/>
          <ac:picMkLst>
            <pc:docMk/>
            <pc:sldMk cId="4120597173" sldId="264"/>
            <ac:picMk id="10" creationId="{4A123BE3-49D1-A7FD-002A-7CF71F043FBE}"/>
          </ac:picMkLst>
        </pc:picChg>
        <pc:picChg chg="add del mod">
          <ac:chgData name="Marijolovic, Sara (marijosm)" userId="18a125c1-af41-483f-b30e-5acdbb38b80d" providerId="ADAL" clId="{F2E613CB-3ED9-4234-92E1-FF172F85F080}" dt="2023-10-19T20:49:34.828" v="69"/>
          <ac:picMkLst>
            <pc:docMk/>
            <pc:sldMk cId="4120597173" sldId="264"/>
            <ac:picMk id="11" creationId="{9E1D3319-E86F-A45C-125A-263CB7E97674}"/>
          </ac:picMkLst>
        </pc:picChg>
        <pc:picChg chg="add del mod ord">
          <ac:chgData name="Marijolovic, Sara (marijosm)" userId="18a125c1-af41-483f-b30e-5acdbb38b80d" providerId="ADAL" clId="{F2E613CB-3ED9-4234-92E1-FF172F85F080}" dt="2023-10-19T20:49:56.420" v="70"/>
          <ac:picMkLst>
            <pc:docMk/>
            <pc:sldMk cId="4120597173" sldId="264"/>
            <ac:picMk id="14" creationId="{35DA7F58-406C-D456-9980-E7D404914372}"/>
          </ac:picMkLst>
        </pc:picChg>
        <pc:picChg chg="add mod">
          <ac:chgData name="Marijolovic, Sara (marijosm)" userId="18a125c1-af41-483f-b30e-5acdbb38b80d" providerId="ADAL" clId="{F2E613CB-3ED9-4234-92E1-FF172F85F080}" dt="2023-10-19T20:49:56.420" v="70"/>
          <ac:picMkLst>
            <pc:docMk/>
            <pc:sldMk cId="4120597173" sldId="264"/>
            <ac:picMk id="15" creationId="{51CBECE1-90B7-DCBA-B619-E6D7457883D7}"/>
          </ac:picMkLst>
        </pc:picChg>
      </pc:sldChg>
      <pc:sldChg chg="addSp modSp modTransition">
        <pc:chgData name="Marijolovic, Sara (marijosm)" userId="18a125c1-af41-483f-b30e-5acdbb38b80d" providerId="ADAL" clId="{F2E613CB-3ED9-4234-92E1-FF172F85F080}" dt="2023-10-19T20:36:10.305" v="35"/>
        <pc:sldMkLst>
          <pc:docMk/>
          <pc:sldMk cId="2972738510" sldId="265"/>
        </pc:sldMkLst>
        <pc:picChg chg="add mod">
          <ac:chgData name="Marijolovic, Sara (marijosm)" userId="18a125c1-af41-483f-b30e-5acdbb38b80d" providerId="ADAL" clId="{F2E613CB-3ED9-4234-92E1-FF172F85F080}" dt="2023-10-19T20:36:10.305" v="35"/>
          <ac:picMkLst>
            <pc:docMk/>
            <pc:sldMk cId="2972738510" sldId="265"/>
            <ac:picMk id="8" creationId="{625BF73C-9BE5-B166-D4DA-F02A7A82E37E}"/>
          </ac:picMkLst>
        </pc:picChg>
      </pc:sldChg>
    </pc:docChg>
  </pc:docChgLst>
  <pc:docChgLst>
    <pc:chgData name="Marijolovic, Sara (marijosm)" userId="S::marijosm@mail.uc.edu::18a125c1-af41-483f-b30e-5acdbb38b80d" providerId="AD" clId="Web-{EF2EF7A1-16BC-1668-A81D-E22CC82965D4}"/>
    <pc:docChg chg="modSld">
      <pc:chgData name="Marijolovic, Sara (marijosm)" userId="S::marijosm@mail.uc.edu::18a125c1-af41-483f-b30e-5acdbb38b80d" providerId="AD" clId="Web-{EF2EF7A1-16BC-1668-A81D-E22CC82965D4}" dt="2023-10-19T19:56:49.183" v="149" actId="20577"/>
      <pc:docMkLst>
        <pc:docMk/>
      </pc:docMkLst>
      <pc:sldChg chg="modSp">
        <pc:chgData name="Marijolovic, Sara (marijosm)" userId="S::marijosm@mail.uc.edu::18a125c1-af41-483f-b30e-5acdbb38b80d" providerId="AD" clId="Web-{EF2EF7A1-16BC-1668-A81D-E22CC82965D4}" dt="2023-10-19T19:50:48.625" v="40" actId="20577"/>
        <pc:sldMkLst>
          <pc:docMk/>
          <pc:sldMk cId="109857222" sldId="256"/>
        </pc:sldMkLst>
        <pc:spChg chg="mod">
          <ac:chgData name="Marijolovic, Sara (marijosm)" userId="S::marijosm@mail.uc.edu::18a125c1-af41-483f-b30e-5acdbb38b80d" providerId="AD" clId="Web-{EF2EF7A1-16BC-1668-A81D-E22CC82965D4}" dt="2023-10-19T19:50:48.625" v="40" actId="20577"/>
          <ac:spMkLst>
            <pc:docMk/>
            <pc:sldMk cId="109857222" sldId="256"/>
            <ac:spMk id="3" creationId="{00000000-0000-0000-0000-000000000000}"/>
          </ac:spMkLst>
        </pc:spChg>
      </pc:sldChg>
      <pc:sldChg chg="modSp">
        <pc:chgData name="Marijolovic, Sara (marijosm)" userId="S::marijosm@mail.uc.edu::18a125c1-af41-483f-b30e-5acdbb38b80d" providerId="AD" clId="Web-{EF2EF7A1-16BC-1668-A81D-E22CC82965D4}" dt="2023-10-19T19:38:28.962" v="2"/>
        <pc:sldMkLst>
          <pc:docMk/>
          <pc:sldMk cId="2301936342" sldId="258"/>
        </pc:sldMkLst>
        <pc:spChg chg="mod">
          <ac:chgData name="Marijolovic, Sara (marijosm)" userId="S::marijosm@mail.uc.edu::18a125c1-af41-483f-b30e-5acdbb38b80d" providerId="AD" clId="Web-{EF2EF7A1-16BC-1668-A81D-E22CC82965D4}" dt="2023-10-19T19:38:28.962" v="2"/>
          <ac:spMkLst>
            <pc:docMk/>
            <pc:sldMk cId="2301936342" sldId="258"/>
            <ac:spMk id="3" creationId="{AE8E2C71-875D-405F-2BB2-71364AD08A8E}"/>
          </ac:spMkLst>
        </pc:spChg>
      </pc:sldChg>
      <pc:sldChg chg="modSp">
        <pc:chgData name="Marijolovic, Sara (marijosm)" userId="S::marijosm@mail.uc.edu::18a125c1-af41-483f-b30e-5acdbb38b80d" providerId="AD" clId="Web-{EF2EF7A1-16BC-1668-A81D-E22CC82965D4}" dt="2023-10-19T19:45:39.428" v="9" actId="20577"/>
        <pc:sldMkLst>
          <pc:docMk/>
          <pc:sldMk cId="338825207" sldId="261"/>
        </pc:sldMkLst>
        <pc:spChg chg="mod">
          <ac:chgData name="Marijolovic, Sara (marijosm)" userId="S::marijosm@mail.uc.edu::18a125c1-af41-483f-b30e-5acdbb38b80d" providerId="AD" clId="Web-{EF2EF7A1-16BC-1668-A81D-E22CC82965D4}" dt="2023-10-19T19:45:39.428" v="9" actId="20577"/>
          <ac:spMkLst>
            <pc:docMk/>
            <pc:sldMk cId="338825207" sldId="261"/>
            <ac:spMk id="3" creationId="{FBEAEB98-294E-1EFE-4C1C-72F50D15414B}"/>
          </ac:spMkLst>
        </pc:spChg>
      </pc:sldChg>
      <pc:sldChg chg="modSp">
        <pc:chgData name="Marijolovic, Sara (marijosm)" userId="S::marijosm@mail.uc.edu::18a125c1-af41-483f-b30e-5acdbb38b80d" providerId="AD" clId="Web-{EF2EF7A1-16BC-1668-A81D-E22CC82965D4}" dt="2023-10-19T19:56:49.183" v="149" actId="20577"/>
        <pc:sldMkLst>
          <pc:docMk/>
          <pc:sldMk cId="2479796213" sldId="262"/>
        </pc:sldMkLst>
        <pc:spChg chg="mod">
          <ac:chgData name="Marijolovic, Sara (marijosm)" userId="S::marijosm@mail.uc.edu::18a125c1-af41-483f-b30e-5acdbb38b80d" providerId="AD" clId="Web-{EF2EF7A1-16BC-1668-A81D-E22CC82965D4}" dt="2023-10-19T19:56:49.183" v="149" actId="20577"/>
          <ac:spMkLst>
            <pc:docMk/>
            <pc:sldMk cId="2479796213" sldId="262"/>
            <ac:spMk id="3" creationId="{1E922E5D-2280-1B62-4019-DFD138B0286C}"/>
          </ac:spMkLst>
        </pc:spChg>
      </pc:sldChg>
      <pc:sldChg chg="modSp">
        <pc:chgData name="Marijolovic, Sara (marijosm)" userId="S::marijosm@mail.uc.edu::18a125c1-af41-483f-b30e-5acdbb38b80d" providerId="AD" clId="Web-{EF2EF7A1-16BC-1668-A81D-E22CC82965D4}" dt="2023-10-19T19:51:10.266" v="58" actId="20577"/>
        <pc:sldMkLst>
          <pc:docMk/>
          <pc:sldMk cId="2644465426" sldId="263"/>
        </pc:sldMkLst>
        <pc:spChg chg="mod">
          <ac:chgData name="Marijolovic, Sara (marijosm)" userId="S::marijosm@mail.uc.edu::18a125c1-af41-483f-b30e-5acdbb38b80d" providerId="AD" clId="Web-{EF2EF7A1-16BC-1668-A81D-E22CC82965D4}" dt="2023-10-19T19:51:10.266" v="58" actId="20577"/>
          <ac:spMkLst>
            <pc:docMk/>
            <pc:sldMk cId="2644465426" sldId="263"/>
            <ac:spMk id="3" creationId="{0021A9FE-4804-78B7-E667-C04738EE7342}"/>
          </ac:spMkLst>
        </pc:spChg>
      </pc:sldChg>
    </pc:docChg>
  </pc:docChgLst>
  <pc:docChgLst>
    <pc:chgData name="Pappa, Michael (pappamr)" userId="S::pappamr@mail.uc.edu::0e190d04-fbdb-4ed5-be43-dae74e147345" providerId="AD" clId="Web-{1573052F-404F-DB04-064C-2971F95C8B70}"/>
    <pc:docChg chg="addSld modSld">
      <pc:chgData name="Pappa, Michael (pappamr)" userId="S::pappamr@mail.uc.edu::0e190d04-fbdb-4ed5-be43-dae74e147345" providerId="AD" clId="Web-{1573052F-404F-DB04-064C-2971F95C8B70}" dt="2023-10-12T20:37:23.570" v="1234" actId="20577"/>
      <pc:docMkLst>
        <pc:docMk/>
      </pc:docMkLst>
      <pc:sldChg chg="modSp">
        <pc:chgData name="Pappa, Michael (pappamr)" userId="S::pappamr@mail.uc.edu::0e190d04-fbdb-4ed5-be43-dae74e147345" providerId="AD" clId="Web-{1573052F-404F-DB04-064C-2971F95C8B70}" dt="2023-10-12T19:41:58.909" v="70" actId="20577"/>
        <pc:sldMkLst>
          <pc:docMk/>
          <pc:sldMk cId="109857222" sldId="256"/>
        </pc:sldMkLst>
        <pc:spChg chg="mod">
          <ac:chgData name="Pappa, Michael (pappamr)" userId="S::pappamr@mail.uc.edu::0e190d04-fbdb-4ed5-be43-dae74e147345" providerId="AD" clId="Web-{1573052F-404F-DB04-064C-2971F95C8B70}" dt="2023-10-12T19:41:58.909" v="70" actId="20577"/>
          <ac:spMkLst>
            <pc:docMk/>
            <pc:sldMk cId="109857222" sldId="256"/>
            <ac:spMk id="3" creationId="{00000000-0000-0000-0000-000000000000}"/>
          </ac:spMkLst>
        </pc:spChg>
      </pc:sldChg>
      <pc:sldChg chg="modSp">
        <pc:chgData name="Pappa, Michael (pappamr)" userId="S::pappamr@mail.uc.edu::0e190d04-fbdb-4ed5-be43-dae74e147345" providerId="AD" clId="Web-{1573052F-404F-DB04-064C-2971F95C8B70}" dt="2023-10-12T20:34:43.364" v="1225" actId="20577"/>
        <pc:sldMkLst>
          <pc:docMk/>
          <pc:sldMk cId="2061449865" sldId="257"/>
        </pc:sldMkLst>
        <pc:spChg chg="mod">
          <ac:chgData name="Pappa, Michael (pappamr)" userId="S::pappamr@mail.uc.edu::0e190d04-fbdb-4ed5-be43-dae74e147345" providerId="AD" clId="Web-{1573052F-404F-DB04-064C-2971F95C8B70}" dt="2023-10-12T20:34:43.364" v="1225" actId="20577"/>
          <ac:spMkLst>
            <pc:docMk/>
            <pc:sldMk cId="2061449865" sldId="257"/>
            <ac:spMk id="3" creationId="{1498B309-AFFB-3B04-4704-970B59CD31F7}"/>
          </ac:spMkLst>
        </pc:spChg>
      </pc:sldChg>
      <pc:sldChg chg="modSp">
        <pc:chgData name="Pappa, Michael (pappamr)" userId="S::pappamr@mail.uc.edu::0e190d04-fbdb-4ed5-be43-dae74e147345" providerId="AD" clId="Web-{1573052F-404F-DB04-064C-2971F95C8B70}" dt="2023-10-12T20:33:16.096" v="1165" actId="20577"/>
        <pc:sldMkLst>
          <pc:docMk/>
          <pc:sldMk cId="2301936342" sldId="258"/>
        </pc:sldMkLst>
        <pc:spChg chg="mod">
          <ac:chgData name="Pappa, Michael (pappamr)" userId="S::pappamr@mail.uc.edu::0e190d04-fbdb-4ed5-be43-dae74e147345" providerId="AD" clId="Web-{1573052F-404F-DB04-064C-2971F95C8B70}" dt="2023-10-12T20:33:16.096" v="1165" actId="20577"/>
          <ac:spMkLst>
            <pc:docMk/>
            <pc:sldMk cId="2301936342" sldId="258"/>
            <ac:spMk id="3" creationId="{AE8E2C71-875D-405F-2BB2-71364AD08A8E}"/>
          </ac:spMkLst>
        </pc:spChg>
      </pc:sldChg>
      <pc:sldChg chg="modSp">
        <pc:chgData name="Pappa, Michael (pappamr)" userId="S::pappamr@mail.uc.edu::0e190d04-fbdb-4ed5-be43-dae74e147345" providerId="AD" clId="Web-{1573052F-404F-DB04-064C-2971F95C8B70}" dt="2023-10-12T19:46:45.196" v="110" actId="20577"/>
        <pc:sldMkLst>
          <pc:docMk/>
          <pc:sldMk cId="3333412872" sldId="259"/>
        </pc:sldMkLst>
        <pc:spChg chg="mod">
          <ac:chgData name="Pappa, Michael (pappamr)" userId="S::pappamr@mail.uc.edu::0e190d04-fbdb-4ed5-be43-dae74e147345" providerId="AD" clId="Web-{1573052F-404F-DB04-064C-2971F95C8B70}" dt="2023-10-12T19:46:45.196" v="110" actId="20577"/>
          <ac:spMkLst>
            <pc:docMk/>
            <pc:sldMk cId="3333412872" sldId="259"/>
            <ac:spMk id="2" creationId="{065B3903-B9F9-2EE9-2DE1-00E9F21553F7}"/>
          </ac:spMkLst>
        </pc:spChg>
        <pc:spChg chg="mod">
          <ac:chgData name="Pappa, Michael (pappamr)" userId="S::pappamr@mail.uc.edu::0e190d04-fbdb-4ed5-be43-dae74e147345" providerId="AD" clId="Web-{1573052F-404F-DB04-064C-2971F95C8B70}" dt="2023-10-12T19:46:40.165" v="104" actId="20577"/>
          <ac:spMkLst>
            <pc:docMk/>
            <pc:sldMk cId="3333412872" sldId="259"/>
            <ac:spMk id="3" creationId="{E6F4EB11-C03D-B025-7A8B-5E48E332B736}"/>
          </ac:spMkLst>
        </pc:spChg>
      </pc:sldChg>
      <pc:sldChg chg="modSp">
        <pc:chgData name="Pappa, Michael (pappamr)" userId="S::pappamr@mail.uc.edu::0e190d04-fbdb-4ed5-be43-dae74e147345" providerId="AD" clId="Web-{1573052F-404F-DB04-064C-2971F95C8B70}" dt="2023-10-12T19:45:10.226" v="99" actId="20577"/>
        <pc:sldMkLst>
          <pc:docMk/>
          <pc:sldMk cId="4197343102" sldId="260"/>
        </pc:sldMkLst>
        <pc:spChg chg="mod">
          <ac:chgData name="Pappa, Michael (pappamr)" userId="S::pappamr@mail.uc.edu::0e190d04-fbdb-4ed5-be43-dae74e147345" providerId="AD" clId="Web-{1573052F-404F-DB04-064C-2971F95C8B70}" dt="2023-10-12T19:45:10.226" v="99" actId="20577"/>
          <ac:spMkLst>
            <pc:docMk/>
            <pc:sldMk cId="4197343102" sldId="260"/>
            <ac:spMk id="3" creationId="{47DD3817-5FB0-DB51-93FD-774E84DE576E}"/>
          </ac:spMkLst>
        </pc:spChg>
      </pc:sldChg>
      <pc:sldChg chg="modSp">
        <pc:chgData name="Pappa, Michael (pappamr)" userId="S::pappamr@mail.uc.edu::0e190d04-fbdb-4ed5-be43-dae74e147345" providerId="AD" clId="Web-{1573052F-404F-DB04-064C-2971F95C8B70}" dt="2023-10-12T20:37:23.570" v="1234" actId="20577"/>
        <pc:sldMkLst>
          <pc:docMk/>
          <pc:sldMk cId="2644465426" sldId="263"/>
        </pc:sldMkLst>
        <pc:spChg chg="mod">
          <ac:chgData name="Pappa, Michael (pappamr)" userId="S::pappamr@mail.uc.edu::0e190d04-fbdb-4ed5-be43-dae74e147345" providerId="AD" clId="Web-{1573052F-404F-DB04-064C-2971F95C8B70}" dt="2023-10-12T20:37:23.570" v="1234" actId="20577"/>
          <ac:spMkLst>
            <pc:docMk/>
            <pc:sldMk cId="2644465426" sldId="263"/>
            <ac:spMk id="3" creationId="{0021A9FE-4804-78B7-E667-C04738EE7342}"/>
          </ac:spMkLst>
        </pc:spChg>
      </pc:sldChg>
      <pc:sldChg chg="modSp new">
        <pc:chgData name="Pappa, Michael (pappamr)" userId="S::pappamr@mail.uc.edu::0e190d04-fbdb-4ed5-be43-dae74e147345" providerId="AD" clId="Web-{1573052F-404F-DB04-064C-2971F95C8B70}" dt="2023-10-12T19:46:58.603" v="125" actId="20577"/>
        <pc:sldMkLst>
          <pc:docMk/>
          <pc:sldMk cId="2972738510" sldId="265"/>
        </pc:sldMkLst>
        <pc:spChg chg="mod">
          <ac:chgData name="Pappa, Michael (pappamr)" userId="S::pappamr@mail.uc.edu::0e190d04-fbdb-4ed5-be43-dae74e147345" providerId="AD" clId="Web-{1573052F-404F-DB04-064C-2971F95C8B70}" dt="2023-10-12T19:46:58.603" v="125" actId="20577"/>
          <ac:spMkLst>
            <pc:docMk/>
            <pc:sldMk cId="2972738510" sldId="265"/>
            <ac:spMk id="2" creationId="{FF52A460-42E1-1B57-AE91-426F3B56E872}"/>
          </ac:spMkLst>
        </pc:spChg>
      </pc:sldChg>
    </pc:docChg>
  </pc:docChgLst>
  <pc:docChgLst>
    <pc:chgData name="Pappa, Michael (pappamr)" userId="S::pappamr@mail.uc.edu::0e190d04-fbdb-4ed5-be43-dae74e147345" providerId="AD" clId="Web-{12B566CA-1982-3F6D-3C5E-B80ACDB788FC}"/>
    <pc:docChg chg="modSld">
      <pc:chgData name="Pappa, Michael (pappamr)" userId="S::pappamr@mail.uc.edu::0e190d04-fbdb-4ed5-be43-dae74e147345" providerId="AD" clId="Web-{12B566CA-1982-3F6D-3C5E-B80ACDB788FC}" dt="2023-10-19T20:49:22.604" v="372" actId="20577"/>
      <pc:docMkLst>
        <pc:docMk/>
      </pc:docMkLst>
      <pc:sldChg chg="delSp delAnim">
        <pc:chgData name="Pappa, Michael (pappamr)" userId="S::pappamr@mail.uc.edu::0e190d04-fbdb-4ed5-be43-dae74e147345" providerId="AD" clId="Web-{12B566CA-1982-3F6D-3C5E-B80ACDB788FC}" dt="2023-10-19T20:15:56.046" v="295"/>
        <pc:sldMkLst>
          <pc:docMk/>
          <pc:sldMk cId="109857222" sldId="256"/>
        </pc:sldMkLst>
        <pc:picChg chg="del">
          <ac:chgData name="Pappa, Michael (pappamr)" userId="S::pappamr@mail.uc.edu::0e190d04-fbdb-4ed5-be43-dae74e147345" providerId="AD" clId="Web-{12B566CA-1982-3F6D-3C5E-B80ACDB788FC}" dt="2023-10-19T20:15:56.046" v="295"/>
          <ac:picMkLst>
            <pc:docMk/>
            <pc:sldMk cId="109857222" sldId="256"/>
            <ac:picMk id="7" creationId="{866A0B0B-A57B-C417-B3A8-EC10D62547AB}"/>
          </ac:picMkLst>
        </pc:picChg>
      </pc:sldChg>
      <pc:sldChg chg="modSp">
        <pc:chgData name="Pappa, Michael (pappamr)" userId="S::pappamr@mail.uc.edu::0e190d04-fbdb-4ed5-be43-dae74e147345" providerId="AD" clId="Web-{12B566CA-1982-3F6D-3C5E-B80ACDB788FC}" dt="2023-10-19T20:29:16.391" v="299" actId="20577"/>
        <pc:sldMkLst>
          <pc:docMk/>
          <pc:sldMk cId="2061449865" sldId="257"/>
        </pc:sldMkLst>
        <pc:spChg chg="mod">
          <ac:chgData name="Pappa, Michael (pappamr)" userId="S::pappamr@mail.uc.edu::0e190d04-fbdb-4ed5-be43-dae74e147345" providerId="AD" clId="Web-{12B566CA-1982-3F6D-3C5E-B80ACDB788FC}" dt="2023-10-19T20:29:16.391" v="299" actId="20577"/>
          <ac:spMkLst>
            <pc:docMk/>
            <pc:sldMk cId="2061449865" sldId="257"/>
            <ac:spMk id="3" creationId="{1498B309-AFFB-3B04-4704-970B59CD31F7}"/>
          </ac:spMkLst>
        </pc:spChg>
      </pc:sldChg>
      <pc:sldChg chg="addSp modSp">
        <pc:chgData name="Pappa, Michael (pappamr)" userId="S::pappamr@mail.uc.edu::0e190d04-fbdb-4ed5-be43-dae74e147345" providerId="AD" clId="Web-{12B566CA-1982-3F6D-3C5E-B80ACDB788FC}" dt="2023-10-19T20:40:38.046" v="301"/>
        <pc:sldMkLst>
          <pc:docMk/>
          <pc:sldMk cId="2301936342" sldId="258"/>
        </pc:sldMkLst>
        <pc:spChg chg="add mod">
          <ac:chgData name="Pappa, Michael (pappamr)" userId="S::pappamr@mail.uc.edu::0e190d04-fbdb-4ed5-be43-dae74e147345" providerId="AD" clId="Web-{12B566CA-1982-3F6D-3C5E-B80ACDB788FC}" dt="2023-10-19T20:40:38.046" v="301"/>
          <ac:spMkLst>
            <pc:docMk/>
            <pc:sldMk cId="2301936342" sldId="258"/>
            <ac:spMk id="4" creationId="{88F3E140-9A92-1A08-9298-E9E8F9D5AB62}"/>
          </ac:spMkLst>
        </pc:spChg>
      </pc:sldChg>
      <pc:sldChg chg="modSp">
        <pc:chgData name="Pappa, Michael (pappamr)" userId="S::pappamr@mail.uc.edu::0e190d04-fbdb-4ed5-be43-dae74e147345" providerId="AD" clId="Web-{12B566CA-1982-3F6D-3C5E-B80ACDB788FC}" dt="2023-10-19T20:49:17.073" v="369" actId="20577"/>
        <pc:sldMkLst>
          <pc:docMk/>
          <pc:sldMk cId="2479796213" sldId="262"/>
        </pc:sldMkLst>
        <pc:spChg chg="mod">
          <ac:chgData name="Pappa, Michael (pappamr)" userId="S::pappamr@mail.uc.edu::0e190d04-fbdb-4ed5-be43-dae74e147345" providerId="AD" clId="Web-{12B566CA-1982-3F6D-3C5E-B80ACDB788FC}" dt="2023-10-19T20:49:17.073" v="369" actId="20577"/>
          <ac:spMkLst>
            <pc:docMk/>
            <pc:sldMk cId="2479796213" sldId="262"/>
            <ac:spMk id="3" creationId="{1E922E5D-2280-1B62-4019-DFD138B0286C}"/>
          </ac:spMkLst>
        </pc:spChg>
      </pc:sldChg>
      <pc:sldChg chg="modSp">
        <pc:chgData name="Pappa, Michael (pappamr)" userId="S::pappamr@mail.uc.edu::0e190d04-fbdb-4ed5-be43-dae74e147345" providerId="AD" clId="Web-{12B566CA-1982-3F6D-3C5E-B80ACDB788FC}" dt="2023-10-19T20:49:22.604" v="372" actId="20577"/>
        <pc:sldMkLst>
          <pc:docMk/>
          <pc:sldMk cId="4120597173" sldId="264"/>
        </pc:sldMkLst>
        <pc:spChg chg="mod">
          <ac:chgData name="Pappa, Michael (pappamr)" userId="S::pappamr@mail.uc.edu::0e190d04-fbdb-4ed5-be43-dae74e147345" providerId="AD" clId="Web-{12B566CA-1982-3F6D-3C5E-B80ACDB788FC}" dt="2023-10-19T20:49:22.604" v="372" actId="20577"/>
          <ac:spMkLst>
            <pc:docMk/>
            <pc:sldMk cId="4120597173" sldId="264"/>
            <ac:spMk id="3" creationId="{7D7801EF-35F1-50BC-BD0F-F73082E3A251}"/>
          </ac:spMkLst>
        </pc:spChg>
      </pc:sldChg>
    </pc:docChg>
  </pc:docChgLst>
</pc:chgInfo>
</file>

<file path=ppt/media/image1.jpeg>
</file>

<file path=ppt/media/image2.jpeg>
</file>

<file path=ppt/media/image3.png>
</file>

<file path=ppt/media/image4.png>
</file>

<file path=ppt/media/image5.png>
</file>

<file path=ppt/media/image6.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10/19/2023</a:t>
            </a:fld>
            <a:endParaRPr lang="en-US"/>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2723791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4F40B7-36AB-4376-BE14-EF7004D79BB9}" type="datetime1">
              <a:rPr lang="en-US" smtClean="0"/>
              <a:t>10/19/2023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156967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87CAB8-DCAE-46A5-AADA-B3FAD11A54E0}" type="datetime1">
              <a:rPr lang="en-US" smtClean="0"/>
              <a:t>10/19/2023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734722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32B432-ACDA-4023-A761-2BAB76577B62}" type="datetime1">
              <a:rPr lang="en-US" smtClean="0"/>
              <a:t>10/19/2023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367188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10/19/2023</a:t>
            </a:fld>
            <a:endParaRPr lang="en-US"/>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744493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186D26-FA5F-4637-B602-B7C2DC34CFD4}" type="datetime1">
              <a:rPr lang="en-US" smtClean="0"/>
              <a:t>10/19/2023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278318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A7F15D8-96D1-4781-BC50-CA8A088B2FE4}" type="datetime1">
              <a:rPr lang="en-US" smtClean="0"/>
              <a:t>10/19/2023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18117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A96C99-B8F8-4528-BD05-0E16E943DC09}" type="datetime1">
              <a:rPr lang="en-US" smtClean="0"/>
              <a:t>10/19/2023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401611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10/19/2023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56763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10/19/2023</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459333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10/19/2023</a:t>
            </a:fld>
            <a:endParaRPr lang="en-US"/>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62019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10/19/2023</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045377773"/>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44" r:id="rId5"/>
    <p:sldLayoutId id="2147483739" r:id="rId6"/>
    <p:sldLayoutId id="2147483740" r:id="rId7"/>
    <p:sldLayoutId id="2147483741" r:id="rId8"/>
    <p:sldLayoutId id="2147483742" r:id="rId9"/>
    <p:sldLayoutId id="2147483743" r:id="rId10"/>
    <p:sldLayoutId id="2147483745" r:id="rId11"/>
  </p:sldLayoutIdLst>
  <p:hf sldNum="0" hdr="0" ftr="0" dt="0"/>
  <p:txStyles>
    <p:titleStyle>
      <a:lvl1pPr algn="l" defTabSz="914400" rtl="0" eaLnBrk="1" latinLnBrk="0" hangingPunct="1">
        <a:lnSpc>
          <a:spcPct val="90000"/>
        </a:lnSpc>
        <a:spcBef>
          <a:spcPct val="0"/>
        </a:spcBef>
        <a:buNone/>
        <a:defRPr lang="en-US" sz="4000" b="1"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hyperlink" Target="mailto:murraynl@mail.uc.edu"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mailto:pappamr@mail.uc.edu" TargetMode="External"/><Relationship Id="rId5" Type="http://schemas.openxmlformats.org/officeDocument/2006/relationships/hyperlink" Target="mailto:detmerej@mail.uc.edu" TargetMode="External"/><Relationship Id="rId4" Type="http://schemas.openxmlformats.org/officeDocument/2006/relationships/hyperlink" Target="mailto:marijosm@mail.uc.edu"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web of dots connected">
            <a:extLst>
              <a:ext uri="{FF2B5EF4-FFF2-40B4-BE49-F238E27FC236}">
                <a16:creationId xmlns:a16="http://schemas.microsoft.com/office/drawing/2014/main" id="{F7F44AFC-1A28-D365-84F2-C8F1D25A69FF}"/>
              </a:ext>
            </a:extLst>
          </p:cNvPr>
          <p:cNvPicPr>
            <a:picLocks noChangeAspect="1"/>
          </p:cNvPicPr>
          <p:nvPr/>
        </p:nvPicPr>
        <p:blipFill rotWithShape="1">
          <a:blip r:embed="rId4"/>
          <a:srcRect l="20227" r="-6" b="-6"/>
          <a:stretch/>
        </p:blipFill>
        <p:spPr>
          <a:xfrm>
            <a:off x="20" y="10"/>
            <a:ext cx="12191979" cy="6857990"/>
          </a:xfrm>
          <a:prstGeom prst="rect">
            <a:avLst/>
          </a:prstGeom>
        </p:spPr>
      </p:pic>
      <p:sp>
        <p:nvSpPr>
          <p:cNvPr id="9" name="Rectangle 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txBody>
          <a:bodyPr/>
          <a:lstStyle/>
          <a:p>
            <a:endParaRPr lang="en-US"/>
          </a:p>
        </p:txBody>
      </p:sp>
      <p:sp>
        <p:nvSpPr>
          <p:cNvPr id="11" name="Rectangle 1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txBody>
          <a:bodyPr/>
          <a:lstStyle/>
          <a:p>
            <a:endParaRPr lang="en-US"/>
          </a:p>
        </p:txBody>
      </p:sp>
      <p:sp>
        <p:nvSpPr>
          <p:cNvPr id="2" name="Title 1"/>
          <p:cNvSpPr>
            <a:spLocks noGrp="1"/>
          </p:cNvSpPr>
          <p:nvPr>
            <p:ph type="ctrTitle"/>
          </p:nvPr>
        </p:nvSpPr>
        <p:spPr>
          <a:xfrm>
            <a:off x="1276055" y="2350017"/>
            <a:ext cx="4775075" cy="1630906"/>
          </a:xfrm>
        </p:spPr>
        <p:txBody>
          <a:bodyPr>
            <a:normAutofit/>
          </a:bodyPr>
          <a:lstStyle/>
          <a:p>
            <a:r>
              <a:rPr lang="en-US" sz="4400">
                <a:solidFill>
                  <a:schemeClr val="tx1"/>
                </a:solidFill>
              </a:rPr>
              <a:t>SEMN</a:t>
            </a:r>
          </a:p>
        </p:txBody>
      </p:sp>
      <p:sp>
        <p:nvSpPr>
          <p:cNvPr id="3" name="Subtitle 2"/>
          <p:cNvSpPr>
            <a:spLocks noGrp="1"/>
          </p:cNvSpPr>
          <p:nvPr>
            <p:ph type="subTitle" idx="1"/>
          </p:nvPr>
        </p:nvSpPr>
        <p:spPr>
          <a:xfrm>
            <a:off x="1276055" y="3571983"/>
            <a:ext cx="4775075" cy="978219"/>
          </a:xfrm>
        </p:spPr>
        <p:txBody>
          <a:bodyPr vert="horz" lIns="91440" tIns="45720" rIns="91440" bIns="45720" rtlCol="0" anchor="t">
            <a:normAutofit/>
          </a:bodyPr>
          <a:lstStyle/>
          <a:p>
            <a:r>
              <a:rPr lang="en-US">
                <a:solidFill>
                  <a:schemeClr val="tx1"/>
                </a:solidFill>
              </a:rPr>
              <a:t>Project Purpose and Goal Statement: Create an application that uses AI to generate user described images.</a:t>
            </a:r>
          </a:p>
        </p:txBody>
      </p:sp>
      <p:pic>
        <p:nvPicPr>
          <p:cNvPr id="24" name="Audio 23">
            <a:hlinkClick r:id="" action="ppaction://media"/>
            <a:extLst>
              <a:ext uri="{FF2B5EF4-FFF2-40B4-BE49-F238E27FC236}">
                <a16:creationId xmlns:a16="http://schemas.microsoft.com/office/drawing/2014/main" id="{0D28304D-D0E2-E7FE-87B1-F94C0770377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4="http://schemas.microsoft.com/office/powerpoint/2010/main" Requires="p14">
      <p:transition spd="slow" p14:dur="2000" advTm="16327"/>
    </mc:Choice>
    <mc:Fallback>
      <p:transition spd="slow" advTm="16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DEC53-BA96-0084-478E-64C038DE7176}"/>
              </a:ext>
            </a:extLst>
          </p:cNvPr>
          <p:cNvSpPr>
            <a:spLocks noGrp="1"/>
          </p:cNvSpPr>
          <p:nvPr>
            <p:ph type="title"/>
          </p:nvPr>
        </p:nvSpPr>
        <p:spPr/>
        <p:txBody>
          <a:bodyPr/>
          <a:lstStyle/>
          <a:p>
            <a:r>
              <a:rPr lang="en-US"/>
              <a:t>Expected Demo at Expo</a:t>
            </a:r>
          </a:p>
        </p:txBody>
      </p:sp>
      <p:sp>
        <p:nvSpPr>
          <p:cNvPr id="3" name="Content Placeholder 2">
            <a:extLst>
              <a:ext uri="{FF2B5EF4-FFF2-40B4-BE49-F238E27FC236}">
                <a16:creationId xmlns:a16="http://schemas.microsoft.com/office/drawing/2014/main" id="{7D7801EF-35F1-50BC-BD0F-F73082E3A251}"/>
              </a:ext>
            </a:extLst>
          </p:cNvPr>
          <p:cNvSpPr>
            <a:spLocks noGrp="1"/>
          </p:cNvSpPr>
          <p:nvPr>
            <p:ph idx="1"/>
          </p:nvPr>
        </p:nvSpPr>
        <p:spPr/>
        <p:txBody>
          <a:bodyPr vert="horz" lIns="91440" tIns="45720" rIns="91440" bIns="45720" rtlCol="0" anchor="t">
            <a:normAutofit/>
          </a:bodyPr>
          <a:lstStyle/>
          <a:p>
            <a:r>
              <a:rPr lang="en-US" sz="2000"/>
              <a:t>Using Android phone</a:t>
            </a:r>
          </a:p>
          <a:p>
            <a:pPr>
              <a:buClr>
                <a:srgbClr val="262626"/>
              </a:buClr>
            </a:pPr>
            <a:r>
              <a:rPr lang="en-US" sz="2000"/>
              <a:t>Phone screen will be mirrored to a larger screen</a:t>
            </a:r>
          </a:p>
          <a:p>
            <a:pPr>
              <a:buClr>
                <a:srgbClr val="262626"/>
              </a:buClr>
            </a:pPr>
            <a:r>
              <a:rPr lang="en-US" sz="2000"/>
              <a:t>Attendees will be able to take a picture and upload it to the model</a:t>
            </a:r>
          </a:p>
          <a:p>
            <a:pPr>
              <a:buClr>
                <a:srgbClr val="262626"/>
              </a:buClr>
            </a:pPr>
            <a:r>
              <a:rPr lang="en-US" sz="2000"/>
              <a:t>Attendees can then use the newly trained model to create AI images with themselves</a:t>
            </a:r>
          </a:p>
          <a:p>
            <a:pPr>
              <a:buClr>
                <a:srgbClr val="262626"/>
              </a:buClr>
            </a:pPr>
            <a:endParaRPr lang="en-US" sz="2000"/>
          </a:p>
          <a:p>
            <a:pPr>
              <a:buClr>
                <a:srgbClr val="262626"/>
              </a:buClr>
            </a:pPr>
            <a:endParaRPr lang="en-US" sz="2000"/>
          </a:p>
          <a:p>
            <a:pPr>
              <a:buClr>
                <a:srgbClr val="262626"/>
              </a:buClr>
            </a:pPr>
            <a:endParaRPr lang="en-US" sz="2000"/>
          </a:p>
        </p:txBody>
      </p:sp>
      <p:pic>
        <p:nvPicPr>
          <p:cNvPr id="15" name="Audio 14">
            <a:hlinkClick r:id="" action="ppaction://media"/>
            <a:extLst>
              <a:ext uri="{FF2B5EF4-FFF2-40B4-BE49-F238E27FC236}">
                <a16:creationId xmlns:a16="http://schemas.microsoft.com/office/drawing/2014/main" id="{51CBECE1-90B7-DCBA-B619-E6D7457883D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20597173"/>
      </p:ext>
    </p:extLst>
  </p:cSld>
  <p:clrMapOvr>
    <a:masterClrMapping/>
  </p:clrMapOvr>
  <mc:AlternateContent xmlns:mc="http://schemas.openxmlformats.org/markup-compatibility/2006">
    <mc:Choice xmlns:p14="http://schemas.microsoft.com/office/powerpoint/2010/main" Requires="p14">
      <p:transition spd="slow" p14:dur="2000" advTm="18285"/>
    </mc:Choice>
    <mc:Fallback>
      <p:transition spd="slow" advTm="18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BFE0E-B43E-2D89-E076-E04608A85176}"/>
              </a:ext>
            </a:extLst>
          </p:cNvPr>
          <p:cNvSpPr>
            <a:spLocks noGrp="1"/>
          </p:cNvSpPr>
          <p:nvPr>
            <p:ph type="title"/>
          </p:nvPr>
        </p:nvSpPr>
        <p:spPr/>
        <p:txBody>
          <a:bodyPr/>
          <a:lstStyle/>
          <a:p>
            <a:r>
              <a:rPr lang="en-US"/>
              <a:t>Our Team:</a:t>
            </a:r>
          </a:p>
        </p:txBody>
      </p:sp>
      <p:sp>
        <p:nvSpPr>
          <p:cNvPr id="3" name="Content Placeholder 2">
            <a:extLst>
              <a:ext uri="{FF2B5EF4-FFF2-40B4-BE49-F238E27FC236}">
                <a16:creationId xmlns:a16="http://schemas.microsoft.com/office/drawing/2014/main" id="{1498B309-AFFB-3B04-4704-970B59CD31F7}"/>
              </a:ext>
            </a:extLst>
          </p:cNvPr>
          <p:cNvSpPr>
            <a:spLocks noGrp="1"/>
          </p:cNvSpPr>
          <p:nvPr>
            <p:ph idx="1"/>
          </p:nvPr>
        </p:nvSpPr>
        <p:spPr/>
        <p:txBody>
          <a:bodyPr vert="horz" lIns="91440" tIns="45720" rIns="91440" bIns="45720" rtlCol="0" anchor="t">
            <a:normAutofit/>
          </a:bodyPr>
          <a:lstStyle/>
          <a:p>
            <a:r>
              <a:rPr lang="en-US" sz="2000"/>
              <a:t>Sara </a:t>
            </a:r>
            <a:r>
              <a:rPr lang="en-US" sz="2000" err="1"/>
              <a:t>Marijolovic</a:t>
            </a:r>
            <a:r>
              <a:rPr lang="en-US" sz="2000"/>
              <a:t> – </a:t>
            </a:r>
            <a:r>
              <a:rPr lang="en-US" sz="2000">
                <a:hlinkClick r:id="rId4"/>
              </a:rPr>
              <a:t>marijosm@mail.uc.edu</a:t>
            </a:r>
            <a:r>
              <a:rPr lang="en-US" sz="2000"/>
              <a:t> - 440-662-3814</a:t>
            </a:r>
          </a:p>
          <a:p>
            <a:pPr>
              <a:buClr>
                <a:srgbClr val="262626"/>
              </a:buClr>
            </a:pPr>
            <a:r>
              <a:rPr lang="en-US" sz="2000"/>
              <a:t>Eli Detmers – </a:t>
            </a:r>
            <a:r>
              <a:rPr lang="en-US" sz="2000">
                <a:hlinkClick r:id="rId5"/>
              </a:rPr>
              <a:t>detmerej@mail.uc.edu</a:t>
            </a:r>
            <a:r>
              <a:rPr lang="en-US" sz="2000"/>
              <a:t> - 260-341-9032</a:t>
            </a:r>
          </a:p>
          <a:p>
            <a:pPr>
              <a:buClr>
                <a:srgbClr val="262626"/>
              </a:buClr>
            </a:pPr>
            <a:r>
              <a:rPr lang="en-US" sz="2000"/>
              <a:t>Michael Pappa </a:t>
            </a:r>
            <a:r>
              <a:rPr lang="en-US" sz="2000">
                <a:ea typeface="+mn-lt"/>
                <a:cs typeface="+mn-lt"/>
              </a:rPr>
              <a:t>– </a:t>
            </a:r>
            <a:r>
              <a:rPr lang="en-US" sz="2000">
                <a:ea typeface="+mn-lt"/>
                <a:cs typeface="+mn-lt"/>
                <a:hlinkClick r:id="rId6"/>
              </a:rPr>
              <a:t>pappamr@mail.uc.edu</a:t>
            </a:r>
            <a:r>
              <a:rPr lang="en-US" sz="2000">
                <a:ea typeface="+mn-lt"/>
                <a:cs typeface="+mn-lt"/>
              </a:rPr>
              <a:t> - 614-824-9671</a:t>
            </a:r>
          </a:p>
          <a:p>
            <a:pPr>
              <a:buClr>
                <a:srgbClr val="262626"/>
              </a:buClr>
            </a:pPr>
            <a:r>
              <a:rPr lang="en-US" sz="2000"/>
              <a:t>Nick Murray – </a:t>
            </a:r>
            <a:r>
              <a:rPr lang="en-US" sz="2000">
                <a:hlinkClick r:id="rId7"/>
              </a:rPr>
              <a:t>murraynl@mail.uc.edu</a:t>
            </a:r>
            <a:r>
              <a:rPr lang="en-US" sz="2000"/>
              <a:t> - 614-800-0056</a:t>
            </a:r>
          </a:p>
          <a:p>
            <a:pPr>
              <a:buClr>
                <a:srgbClr val="262626"/>
              </a:buClr>
            </a:pPr>
            <a:endParaRPr lang="en-US" sz="2000"/>
          </a:p>
          <a:p>
            <a:pPr>
              <a:buClr>
                <a:srgbClr val="262626"/>
              </a:buClr>
            </a:pPr>
            <a:r>
              <a:rPr lang="en-US" sz="2000"/>
              <a:t>Project Advisor:</a:t>
            </a:r>
          </a:p>
          <a:p>
            <a:pPr lvl="1">
              <a:buClr>
                <a:srgbClr val="262626"/>
              </a:buClr>
            </a:pPr>
            <a:r>
              <a:rPr lang="en-US" sz="1800"/>
              <a:t>Dr. Will Hawkins</a:t>
            </a:r>
          </a:p>
        </p:txBody>
      </p:sp>
      <p:pic>
        <p:nvPicPr>
          <p:cNvPr id="32" name="Audio 31">
            <a:hlinkClick r:id="" action="ppaction://media"/>
            <a:extLst>
              <a:ext uri="{FF2B5EF4-FFF2-40B4-BE49-F238E27FC236}">
                <a16:creationId xmlns:a16="http://schemas.microsoft.com/office/drawing/2014/main" id="{399335BB-F213-F94B-77A2-B07524DFF61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61449865"/>
      </p:ext>
    </p:extLst>
  </p:cSld>
  <p:clrMapOvr>
    <a:masterClrMapping/>
  </p:clrMapOvr>
  <mc:AlternateContent xmlns:mc="http://schemas.openxmlformats.org/markup-compatibility/2006">
    <mc:Choice xmlns:p14="http://schemas.microsoft.com/office/powerpoint/2010/main" Requires="p14">
      <p:transition spd="slow" p14:dur="2000" advTm="13830"/>
    </mc:Choice>
    <mc:Fallback>
      <p:transition spd="slow" advTm="13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C6790-F212-5A98-15A8-EC71B3913CDE}"/>
              </a:ext>
            </a:extLst>
          </p:cNvPr>
          <p:cNvSpPr>
            <a:spLocks noGrp="1"/>
          </p:cNvSpPr>
          <p:nvPr>
            <p:ph type="title"/>
          </p:nvPr>
        </p:nvSpPr>
        <p:spPr/>
        <p:txBody>
          <a:bodyPr/>
          <a:lstStyle/>
          <a:p>
            <a:r>
              <a:rPr lang="en-US"/>
              <a:t>Project Abstract</a:t>
            </a:r>
          </a:p>
        </p:txBody>
      </p:sp>
      <p:sp>
        <p:nvSpPr>
          <p:cNvPr id="3" name="Content Placeholder 2">
            <a:extLst>
              <a:ext uri="{FF2B5EF4-FFF2-40B4-BE49-F238E27FC236}">
                <a16:creationId xmlns:a16="http://schemas.microsoft.com/office/drawing/2014/main" id="{AE8E2C71-875D-405F-2BB2-71364AD08A8E}"/>
              </a:ext>
            </a:extLst>
          </p:cNvPr>
          <p:cNvSpPr>
            <a:spLocks noGrp="1"/>
          </p:cNvSpPr>
          <p:nvPr>
            <p:ph idx="1"/>
          </p:nvPr>
        </p:nvSpPr>
        <p:spPr/>
        <p:txBody>
          <a:bodyPr vert="horz" lIns="91440" tIns="45720" rIns="91440" bIns="45720" rtlCol="0" anchor="t">
            <a:normAutofit/>
          </a:bodyPr>
          <a:lstStyle/>
          <a:p>
            <a:pPr marL="0" indent="0">
              <a:buNone/>
            </a:pPr>
            <a:r>
              <a:rPr lang="en-US" sz="2000"/>
              <a:t>By using AI image generation, users will be able to create custom pictures based on prompts they give as input to the application. Custom pictures will be uploaded to our application and the user will apply tags to the image. Our AI data model will be able to read the images/tags and use them to generate images. For example, if a user uploads a picture of their friend, (we'll call the friend Eli), then the user could tell the AI to generate an image of Eli jumping a motorcycle over a volcano, and the AI will create that image for them to use however they prefer. After the images are generated, they can be exported to the user's device and used at their discretion. </a:t>
            </a:r>
          </a:p>
        </p:txBody>
      </p:sp>
      <p:pic>
        <p:nvPicPr>
          <p:cNvPr id="22" name="Audio 21">
            <a:hlinkClick r:id="" action="ppaction://media"/>
            <a:extLst>
              <a:ext uri="{FF2B5EF4-FFF2-40B4-BE49-F238E27FC236}">
                <a16:creationId xmlns:a16="http://schemas.microsoft.com/office/drawing/2014/main" id="{E96CDDD7-4C22-5DDA-B675-6053F5ACD46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
        <p:nvSpPr>
          <p:cNvPr id="4" name="TextBox 3">
            <a:extLst>
              <a:ext uri="{FF2B5EF4-FFF2-40B4-BE49-F238E27FC236}">
                <a16:creationId xmlns:a16="http://schemas.microsoft.com/office/drawing/2014/main" id="{88F3E140-9A92-1A08-9298-E9E8F9D5AB6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Using android phone</a:t>
            </a:r>
          </a:p>
        </p:txBody>
      </p:sp>
    </p:spTree>
    <p:extLst>
      <p:ext uri="{BB962C8B-B14F-4D97-AF65-F5344CB8AC3E}">
        <p14:creationId xmlns:p14="http://schemas.microsoft.com/office/powerpoint/2010/main" val="2301936342"/>
      </p:ext>
    </p:extLst>
  </p:cSld>
  <p:clrMapOvr>
    <a:masterClrMapping/>
  </p:clrMapOvr>
  <mc:AlternateContent xmlns:mc="http://schemas.openxmlformats.org/markup-compatibility/2006">
    <mc:Choice xmlns:p14="http://schemas.microsoft.com/office/powerpoint/2010/main" Requires="p14">
      <p:transition spd="slow" p14:dur="2000" advTm="53038"/>
    </mc:Choice>
    <mc:Fallback>
      <p:transition spd="slow" advTm="53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B3903-B9F9-2EE9-2DE1-00E9F21553F7}"/>
              </a:ext>
            </a:extLst>
          </p:cNvPr>
          <p:cNvSpPr>
            <a:spLocks noGrp="1"/>
          </p:cNvSpPr>
          <p:nvPr>
            <p:ph type="title"/>
          </p:nvPr>
        </p:nvSpPr>
        <p:spPr/>
        <p:txBody>
          <a:bodyPr/>
          <a:lstStyle/>
          <a:p>
            <a:r>
              <a:rPr lang="en-US"/>
              <a:t>User Stories</a:t>
            </a:r>
          </a:p>
        </p:txBody>
      </p:sp>
      <p:sp>
        <p:nvSpPr>
          <p:cNvPr id="3" name="Content Placeholder 2">
            <a:extLst>
              <a:ext uri="{FF2B5EF4-FFF2-40B4-BE49-F238E27FC236}">
                <a16:creationId xmlns:a16="http://schemas.microsoft.com/office/drawing/2014/main" id="{E6F4EB11-C03D-B025-7A8B-5E48E332B736}"/>
              </a:ext>
            </a:extLst>
          </p:cNvPr>
          <p:cNvSpPr>
            <a:spLocks noGrp="1"/>
          </p:cNvSpPr>
          <p:nvPr>
            <p:ph idx="1"/>
          </p:nvPr>
        </p:nvSpPr>
        <p:spPr/>
        <p:txBody>
          <a:bodyPr vert="horz" lIns="91440" tIns="45720" rIns="91440" bIns="45720" rtlCol="0" anchor="t">
            <a:normAutofit/>
          </a:bodyPr>
          <a:lstStyle/>
          <a:p>
            <a:r>
              <a:rPr lang="en-US" sz="2400">
                <a:solidFill>
                  <a:srgbClr val="1F2328"/>
                </a:solidFill>
                <a:ea typeface="+mn-lt"/>
                <a:cs typeface="+mn-lt"/>
              </a:rPr>
              <a:t>A college student who wants to decorate their dorm with personalized wallpapers that they can make in our AI application, so that they can make their room look more vibrant.</a:t>
            </a:r>
            <a:endParaRPr lang="en-US" sz="2400"/>
          </a:p>
          <a:p>
            <a:pPr>
              <a:buClr>
                <a:srgbClr val="262626"/>
              </a:buClr>
            </a:pPr>
            <a:r>
              <a:rPr lang="en-US" sz="2400">
                <a:solidFill>
                  <a:srgbClr val="1F2328"/>
                </a:solidFill>
                <a:ea typeface="+mn-lt"/>
                <a:cs typeface="+mn-lt"/>
              </a:rPr>
              <a:t>Teenage/young adults who want to give our personal gifts to friends or relatives with pictures of them together to show their closeness.</a:t>
            </a:r>
            <a:endParaRPr lang="en-US" sz="2400"/>
          </a:p>
          <a:p>
            <a:pPr>
              <a:buClr>
                <a:srgbClr val="262626"/>
              </a:buClr>
            </a:pPr>
            <a:r>
              <a:rPr lang="en-US" sz="2400">
                <a:solidFill>
                  <a:srgbClr val="1F2328"/>
                </a:solidFill>
                <a:ea typeface="+mn-lt"/>
                <a:cs typeface="+mn-lt"/>
              </a:rPr>
              <a:t>A widowed person who wants to recreate a memory of themselves and their loved one through AI imaging so that their memory can live on.</a:t>
            </a:r>
            <a:endParaRPr lang="en-US" sz="2400"/>
          </a:p>
          <a:p>
            <a:pPr>
              <a:buClr>
                <a:srgbClr val="262626"/>
              </a:buClr>
            </a:pPr>
            <a:endParaRPr lang="en-US"/>
          </a:p>
          <a:p>
            <a:pPr>
              <a:buClr>
                <a:srgbClr val="262626"/>
              </a:buClr>
            </a:pPr>
            <a:endParaRPr lang="en-US"/>
          </a:p>
        </p:txBody>
      </p:sp>
      <p:pic>
        <p:nvPicPr>
          <p:cNvPr id="16" name="Audio 15">
            <a:hlinkClick r:id="" action="ppaction://media"/>
            <a:extLst>
              <a:ext uri="{FF2B5EF4-FFF2-40B4-BE49-F238E27FC236}">
                <a16:creationId xmlns:a16="http://schemas.microsoft.com/office/drawing/2014/main" id="{4C2AC03B-2F8D-55DD-8E5F-FADA8BCE767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33412872"/>
      </p:ext>
    </p:extLst>
  </p:cSld>
  <p:clrMapOvr>
    <a:masterClrMapping/>
  </p:clrMapOvr>
  <mc:AlternateContent xmlns:mc="http://schemas.openxmlformats.org/markup-compatibility/2006">
    <mc:Choice xmlns:p14="http://schemas.microsoft.com/office/powerpoint/2010/main" Requires="p14">
      <p:transition spd="slow" p14:dur="2000" advTm="53264"/>
    </mc:Choice>
    <mc:Fallback>
      <p:transition spd="slow" advTm="53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2A460-42E1-1B57-AE91-426F3B56E872}"/>
              </a:ext>
            </a:extLst>
          </p:cNvPr>
          <p:cNvSpPr>
            <a:spLocks noGrp="1"/>
          </p:cNvSpPr>
          <p:nvPr>
            <p:ph type="title"/>
          </p:nvPr>
        </p:nvSpPr>
        <p:spPr/>
        <p:txBody>
          <a:bodyPr/>
          <a:lstStyle/>
          <a:p>
            <a:r>
              <a:rPr lang="en-US"/>
              <a:t>Design Diagrams</a:t>
            </a:r>
          </a:p>
        </p:txBody>
      </p:sp>
      <p:pic>
        <p:nvPicPr>
          <p:cNvPr id="4" name="Picture 3" descr="A diagram of a device&#10;&#10;Description automatically generated">
            <a:extLst>
              <a:ext uri="{FF2B5EF4-FFF2-40B4-BE49-F238E27FC236}">
                <a16:creationId xmlns:a16="http://schemas.microsoft.com/office/drawing/2014/main" id="{374734DF-3834-617B-B964-3BF9825FA036}"/>
              </a:ext>
            </a:extLst>
          </p:cNvPr>
          <p:cNvPicPr>
            <a:picLocks noChangeAspect="1"/>
          </p:cNvPicPr>
          <p:nvPr/>
        </p:nvPicPr>
        <p:blipFill>
          <a:blip r:embed="rId4"/>
          <a:stretch>
            <a:fillRect/>
          </a:stretch>
        </p:blipFill>
        <p:spPr>
          <a:xfrm>
            <a:off x="633298" y="1622839"/>
            <a:ext cx="4823454" cy="1943556"/>
          </a:xfrm>
          <a:prstGeom prst="rect">
            <a:avLst/>
          </a:prstGeom>
        </p:spPr>
      </p:pic>
      <p:pic>
        <p:nvPicPr>
          <p:cNvPr id="5" name="Picture 4" descr="A diagram of a diagram&#10;&#10;Description automatically generated">
            <a:extLst>
              <a:ext uri="{FF2B5EF4-FFF2-40B4-BE49-F238E27FC236}">
                <a16:creationId xmlns:a16="http://schemas.microsoft.com/office/drawing/2014/main" id="{A1E11DA0-AA58-DC8A-4B3C-85278C2ADAF7}"/>
              </a:ext>
            </a:extLst>
          </p:cNvPr>
          <p:cNvPicPr>
            <a:picLocks noChangeAspect="1"/>
          </p:cNvPicPr>
          <p:nvPr/>
        </p:nvPicPr>
        <p:blipFill>
          <a:blip r:embed="rId5"/>
          <a:stretch>
            <a:fillRect/>
          </a:stretch>
        </p:blipFill>
        <p:spPr>
          <a:xfrm>
            <a:off x="6460342" y="1602871"/>
            <a:ext cx="5236431" cy="1950029"/>
          </a:xfrm>
          <a:prstGeom prst="rect">
            <a:avLst/>
          </a:prstGeom>
        </p:spPr>
      </p:pic>
      <p:pic>
        <p:nvPicPr>
          <p:cNvPr id="6" name="Picture 5" descr="A diagram of a software application&#10;&#10;Description automatically generated">
            <a:extLst>
              <a:ext uri="{FF2B5EF4-FFF2-40B4-BE49-F238E27FC236}">
                <a16:creationId xmlns:a16="http://schemas.microsoft.com/office/drawing/2014/main" id="{1FEFE4E4-D8A4-73D0-2E0D-F1DC2CCE9E4E}"/>
              </a:ext>
            </a:extLst>
          </p:cNvPr>
          <p:cNvPicPr>
            <a:picLocks noChangeAspect="1"/>
          </p:cNvPicPr>
          <p:nvPr/>
        </p:nvPicPr>
        <p:blipFill>
          <a:blip r:embed="rId6"/>
          <a:stretch>
            <a:fillRect/>
          </a:stretch>
        </p:blipFill>
        <p:spPr>
          <a:xfrm>
            <a:off x="2438400" y="3841551"/>
            <a:ext cx="7315199" cy="2409800"/>
          </a:xfrm>
          <a:prstGeom prst="rect">
            <a:avLst/>
          </a:prstGeom>
        </p:spPr>
      </p:pic>
      <p:pic>
        <p:nvPicPr>
          <p:cNvPr id="8" name="Audio 7">
            <a:hlinkClick r:id="" action="ppaction://media"/>
            <a:extLst>
              <a:ext uri="{FF2B5EF4-FFF2-40B4-BE49-F238E27FC236}">
                <a16:creationId xmlns:a16="http://schemas.microsoft.com/office/drawing/2014/main" id="{625BF73C-9BE5-B166-D4DA-F02A7A82E37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72738510"/>
      </p:ext>
    </p:extLst>
  </p:cSld>
  <p:clrMapOvr>
    <a:masterClrMapping/>
  </p:clrMapOvr>
  <mc:AlternateContent xmlns:mc="http://schemas.openxmlformats.org/markup-compatibility/2006">
    <mc:Choice xmlns:p14="http://schemas.microsoft.com/office/powerpoint/2010/main" Requires="p14">
      <p:transition spd="slow" p14:dur="2000" advTm="57438"/>
    </mc:Choice>
    <mc:Fallback>
      <p:transition spd="slow" advTm="574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582B6-126F-054B-0D26-8975E7967AC1}"/>
              </a:ext>
            </a:extLst>
          </p:cNvPr>
          <p:cNvSpPr>
            <a:spLocks noGrp="1"/>
          </p:cNvSpPr>
          <p:nvPr>
            <p:ph type="title"/>
          </p:nvPr>
        </p:nvSpPr>
        <p:spPr/>
        <p:txBody>
          <a:bodyPr/>
          <a:lstStyle/>
          <a:p>
            <a:r>
              <a:rPr lang="en-US"/>
              <a:t>Project Constraints</a:t>
            </a:r>
          </a:p>
        </p:txBody>
      </p:sp>
      <p:sp>
        <p:nvSpPr>
          <p:cNvPr id="3" name="Content Placeholder 2">
            <a:extLst>
              <a:ext uri="{FF2B5EF4-FFF2-40B4-BE49-F238E27FC236}">
                <a16:creationId xmlns:a16="http://schemas.microsoft.com/office/drawing/2014/main" id="{47DD3817-5FB0-DB51-93FD-774E84DE576E}"/>
              </a:ext>
            </a:extLst>
          </p:cNvPr>
          <p:cNvSpPr>
            <a:spLocks noGrp="1"/>
          </p:cNvSpPr>
          <p:nvPr>
            <p:ph idx="1"/>
          </p:nvPr>
        </p:nvSpPr>
        <p:spPr/>
        <p:txBody>
          <a:bodyPr vert="horz" lIns="91440" tIns="45720" rIns="91440" bIns="45720" rtlCol="0" anchor="t">
            <a:normAutofit/>
          </a:bodyPr>
          <a:lstStyle/>
          <a:p>
            <a:r>
              <a:rPr lang="en-US" sz="2400" b="1" u="sng">
                <a:ea typeface="+mn-lt"/>
                <a:cs typeface="+mn-lt"/>
              </a:rPr>
              <a:t>Legal</a:t>
            </a:r>
            <a:endParaRPr lang="en-US" sz="2400">
              <a:ea typeface="+mn-lt"/>
              <a:cs typeface="+mn-lt"/>
            </a:endParaRPr>
          </a:p>
          <a:p>
            <a:pPr lvl="1">
              <a:buClr>
                <a:srgbClr val="262626"/>
              </a:buClr>
            </a:pPr>
            <a:r>
              <a:rPr lang="en-US" sz="2200">
                <a:ea typeface="+mn-lt"/>
                <a:cs typeface="+mn-lt"/>
              </a:rPr>
              <a:t>Pre-established image generation models</a:t>
            </a:r>
            <a:endParaRPr lang="en-US" sz="2200" b="1" u="sng">
              <a:ea typeface="+mn-lt"/>
              <a:cs typeface="+mn-lt"/>
            </a:endParaRPr>
          </a:p>
          <a:p>
            <a:pPr>
              <a:buClr>
                <a:srgbClr val="262626"/>
              </a:buClr>
            </a:pPr>
            <a:r>
              <a:rPr lang="en-US" sz="2400" b="1" u="sng">
                <a:ea typeface="+mn-lt"/>
                <a:cs typeface="+mn-lt"/>
              </a:rPr>
              <a:t>Security</a:t>
            </a:r>
            <a:endParaRPr lang="en-US" sz="2400">
              <a:ea typeface="+mn-lt"/>
              <a:cs typeface="+mn-lt"/>
            </a:endParaRPr>
          </a:p>
          <a:p>
            <a:pPr lvl="1">
              <a:buClr>
                <a:srgbClr val="262626"/>
              </a:buClr>
            </a:pPr>
            <a:r>
              <a:rPr lang="en-US" sz="2200">
                <a:ea typeface="+mn-lt"/>
                <a:cs typeface="+mn-lt"/>
              </a:rPr>
              <a:t>Storage and privacy of personal photos</a:t>
            </a:r>
            <a:endParaRPr lang="en-US" sz="2200" b="1" u="sng">
              <a:ea typeface="+mn-lt"/>
              <a:cs typeface="+mn-lt"/>
            </a:endParaRPr>
          </a:p>
          <a:p>
            <a:pPr>
              <a:buClr>
                <a:srgbClr val="262626"/>
              </a:buClr>
            </a:pPr>
            <a:r>
              <a:rPr lang="en-US" sz="2400" b="1" u="sng">
                <a:ea typeface="+mn-lt"/>
                <a:cs typeface="+mn-lt"/>
              </a:rPr>
              <a:t>Social</a:t>
            </a:r>
            <a:endParaRPr lang="en-US" sz="2400">
              <a:ea typeface="+mn-lt"/>
              <a:cs typeface="+mn-lt"/>
            </a:endParaRPr>
          </a:p>
          <a:p>
            <a:pPr lvl="1">
              <a:buClr>
                <a:srgbClr val="262626"/>
              </a:buClr>
            </a:pPr>
            <a:r>
              <a:rPr lang="en-US" sz="2200">
                <a:ea typeface="+mn-lt"/>
                <a:cs typeface="+mn-lt"/>
              </a:rPr>
              <a:t>Opportunity to create fabricated backgrounds</a:t>
            </a:r>
            <a:endParaRPr lang="en-US" sz="2200" b="1" u="sng">
              <a:ea typeface="+mn-lt"/>
              <a:cs typeface="+mn-lt"/>
            </a:endParaRPr>
          </a:p>
          <a:p>
            <a:pPr>
              <a:buClr>
                <a:srgbClr val="262626"/>
              </a:buClr>
            </a:pPr>
            <a:r>
              <a:rPr lang="en-US" sz="2400" b="1" u="sng">
                <a:ea typeface="+mn-lt"/>
                <a:cs typeface="+mn-lt"/>
              </a:rPr>
              <a:t>Ethical</a:t>
            </a:r>
            <a:endParaRPr lang="en-US" sz="2400">
              <a:ea typeface="+mn-lt"/>
              <a:cs typeface="+mn-lt"/>
            </a:endParaRPr>
          </a:p>
          <a:p>
            <a:pPr lvl="1">
              <a:buClr>
                <a:srgbClr val="262626"/>
              </a:buClr>
            </a:pPr>
            <a:r>
              <a:rPr lang="en-US" sz="2200">
                <a:ea typeface="+mn-lt"/>
                <a:cs typeface="+mn-lt"/>
              </a:rPr>
              <a:t>Opportunity to use photos without consent and create incriminating photos</a:t>
            </a:r>
            <a:endParaRPr lang="en-US" sz="2200" b="1" u="sng">
              <a:ea typeface="+mn-lt"/>
              <a:cs typeface="+mn-lt"/>
            </a:endParaRPr>
          </a:p>
          <a:p>
            <a:pPr>
              <a:buClr>
                <a:srgbClr val="262626"/>
              </a:buClr>
            </a:pPr>
            <a:endParaRPr lang="en-US">
              <a:ea typeface="+mn-lt"/>
              <a:cs typeface="+mn-lt"/>
            </a:endParaRPr>
          </a:p>
        </p:txBody>
      </p:sp>
      <p:pic>
        <p:nvPicPr>
          <p:cNvPr id="11" name="Audio 10">
            <a:hlinkClick r:id="" action="ppaction://media"/>
            <a:extLst>
              <a:ext uri="{FF2B5EF4-FFF2-40B4-BE49-F238E27FC236}">
                <a16:creationId xmlns:a16="http://schemas.microsoft.com/office/drawing/2014/main" id="{22A7DF2C-16A1-97F2-74D0-54F474537B1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97343102"/>
      </p:ext>
    </p:extLst>
  </p:cSld>
  <p:clrMapOvr>
    <a:masterClrMapping/>
  </p:clrMapOvr>
  <mc:AlternateContent xmlns:mc="http://schemas.openxmlformats.org/markup-compatibility/2006">
    <mc:Choice xmlns:p14="http://schemas.microsoft.com/office/powerpoint/2010/main" Requires="p14">
      <p:transition spd="slow" p14:dur="2000" advTm="59902"/>
    </mc:Choice>
    <mc:Fallback>
      <p:transition spd="slow" advTm="599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32E4-3116-BEF2-0B09-6970EA009ED6}"/>
              </a:ext>
            </a:extLst>
          </p:cNvPr>
          <p:cNvSpPr>
            <a:spLocks noGrp="1"/>
          </p:cNvSpPr>
          <p:nvPr>
            <p:ph type="title"/>
          </p:nvPr>
        </p:nvSpPr>
        <p:spPr/>
        <p:txBody>
          <a:bodyPr/>
          <a:lstStyle/>
          <a:p>
            <a:r>
              <a:rPr lang="en-US"/>
              <a:t>Review of Project Progress</a:t>
            </a:r>
          </a:p>
        </p:txBody>
      </p:sp>
      <p:sp>
        <p:nvSpPr>
          <p:cNvPr id="3" name="Content Placeholder 2">
            <a:extLst>
              <a:ext uri="{FF2B5EF4-FFF2-40B4-BE49-F238E27FC236}">
                <a16:creationId xmlns:a16="http://schemas.microsoft.com/office/drawing/2014/main" id="{FBEAEB98-294E-1EFE-4C1C-72F50D15414B}"/>
              </a:ext>
            </a:extLst>
          </p:cNvPr>
          <p:cNvSpPr>
            <a:spLocks noGrp="1"/>
          </p:cNvSpPr>
          <p:nvPr>
            <p:ph idx="1"/>
          </p:nvPr>
        </p:nvSpPr>
        <p:spPr/>
        <p:txBody>
          <a:bodyPr vert="horz" lIns="91440" tIns="45720" rIns="91440" bIns="45720" rtlCol="0" anchor="t">
            <a:normAutofit/>
          </a:bodyPr>
          <a:lstStyle/>
          <a:p>
            <a:r>
              <a:rPr lang="en-US" sz="2400"/>
              <a:t>Project Roadmap</a:t>
            </a:r>
          </a:p>
          <a:p>
            <a:pPr lvl="1">
              <a:buClr>
                <a:srgbClr val="262626"/>
              </a:buClr>
            </a:pPr>
            <a:r>
              <a:rPr lang="en-US" sz="2200"/>
              <a:t>We have created a guide that we which we will follow from start to finish.</a:t>
            </a:r>
          </a:p>
          <a:p>
            <a:pPr>
              <a:buClr>
                <a:srgbClr val="262626"/>
              </a:buClr>
            </a:pPr>
            <a:r>
              <a:rPr lang="en-US" sz="2400"/>
              <a:t>Team Roles</a:t>
            </a:r>
          </a:p>
          <a:p>
            <a:pPr lvl="1">
              <a:buClr>
                <a:srgbClr val="262626"/>
              </a:buClr>
            </a:pPr>
            <a:r>
              <a:rPr lang="en-US" sz="2200"/>
              <a:t>We have split our project up into the most efficient roles based on each other's strengths.</a:t>
            </a:r>
          </a:p>
          <a:p>
            <a:pPr>
              <a:buClr>
                <a:srgbClr val="262626"/>
              </a:buClr>
            </a:pPr>
            <a:r>
              <a:rPr lang="en-US" sz="2400"/>
              <a:t>Team Goals</a:t>
            </a:r>
          </a:p>
          <a:p>
            <a:pPr lvl="1">
              <a:buClr>
                <a:srgbClr val="262626"/>
              </a:buClr>
            </a:pPr>
            <a:r>
              <a:rPr lang="en-US" sz="2200"/>
              <a:t>Our team has come up with individual and team goals that we will achieve throughout the course of the next two semesters.</a:t>
            </a:r>
          </a:p>
        </p:txBody>
      </p:sp>
      <p:pic>
        <p:nvPicPr>
          <p:cNvPr id="18" name="Audio 17">
            <a:hlinkClick r:id="" action="ppaction://media"/>
            <a:extLst>
              <a:ext uri="{FF2B5EF4-FFF2-40B4-BE49-F238E27FC236}">
                <a16:creationId xmlns:a16="http://schemas.microsoft.com/office/drawing/2014/main" id="{3AF731CC-E5D3-DB63-2920-39FC85B122B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8825207"/>
      </p:ext>
    </p:extLst>
  </p:cSld>
  <p:clrMapOvr>
    <a:masterClrMapping/>
  </p:clrMapOvr>
  <mc:AlternateContent xmlns:mc="http://schemas.openxmlformats.org/markup-compatibility/2006">
    <mc:Choice xmlns:p14="http://schemas.microsoft.com/office/powerpoint/2010/main" Requires="p14">
      <p:transition spd="slow" p14:dur="2000" advTm="16783"/>
    </mc:Choice>
    <mc:Fallback>
      <p:transition spd="slow" advTm="167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A38DB-EC1F-A154-0135-6849BF3EAFCF}"/>
              </a:ext>
            </a:extLst>
          </p:cNvPr>
          <p:cNvSpPr>
            <a:spLocks noGrp="1"/>
          </p:cNvSpPr>
          <p:nvPr>
            <p:ph type="title"/>
          </p:nvPr>
        </p:nvSpPr>
        <p:spPr/>
        <p:txBody>
          <a:bodyPr/>
          <a:lstStyle/>
          <a:p>
            <a:r>
              <a:rPr lang="en-US"/>
              <a:t>Expected Accomplishments for End of Term</a:t>
            </a:r>
          </a:p>
        </p:txBody>
      </p:sp>
      <p:sp>
        <p:nvSpPr>
          <p:cNvPr id="3" name="Content Placeholder 2">
            <a:extLst>
              <a:ext uri="{FF2B5EF4-FFF2-40B4-BE49-F238E27FC236}">
                <a16:creationId xmlns:a16="http://schemas.microsoft.com/office/drawing/2014/main" id="{1E922E5D-2280-1B62-4019-DFD138B0286C}"/>
              </a:ext>
            </a:extLst>
          </p:cNvPr>
          <p:cNvSpPr>
            <a:spLocks noGrp="1"/>
          </p:cNvSpPr>
          <p:nvPr>
            <p:ph idx="1"/>
          </p:nvPr>
        </p:nvSpPr>
        <p:spPr/>
        <p:txBody>
          <a:bodyPr vert="horz" lIns="91440" tIns="45720" rIns="91440" bIns="45720" rtlCol="0" anchor="t">
            <a:normAutofit/>
          </a:bodyPr>
          <a:lstStyle/>
          <a:p>
            <a:r>
              <a:rPr lang="en-US" sz="2400"/>
              <a:t>Project Planning</a:t>
            </a:r>
          </a:p>
          <a:p>
            <a:pPr lvl="1">
              <a:buClr>
                <a:srgbClr val="262626"/>
              </a:buClr>
            </a:pPr>
            <a:r>
              <a:rPr lang="en-US" sz="2400"/>
              <a:t>Updating roadmap as we start the development for more accurate goals</a:t>
            </a:r>
          </a:p>
          <a:p>
            <a:pPr lvl="1">
              <a:buClr>
                <a:srgbClr val="262626"/>
              </a:buClr>
            </a:pPr>
            <a:r>
              <a:rPr lang="en-US" sz="2400"/>
              <a:t>We will have a list of actionable items and a schedule of when to complete them.</a:t>
            </a:r>
          </a:p>
          <a:p>
            <a:pPr>
              <a:buClr>
                <a:srgbClr val="262626"/>
              </a:buClr>
            </a:pPr>
            <a:r>
              <a:rPr lang="en-US" sz="2600"/>
              <a:t>Project Start</a:t>
            </a:r>
          </a:p>
          <a:p>
            <a:pPr lvl="1">
              <a:buClr>
                <a:srgbClr val="262626"/>
              </a:buClr>
            </a:pPr>
            <a:r>
              <a:rPr lang="en-US" sz="2400"/>
              <a:t>Each one of us will do research on the most efficient way to go about our parts of the project.</a:t>
            </a:r>
          </a:p>
          <a:p>
            <a:pPr lvl="1">
              <a:buClr>
                <a:srgbClr val="262626"/>
              </a:buClr>
            </a:pPr>
            <a:r>
              <a:rPr lang="en-US" sz="2400"/>
              <a:t>We will then begin to build our application</a:t>
            </a:r>
          </a:p>
        </p:txBody>
      </p:sp>
      <p:pic>
        <p:nvPicPr>
          <p:cNvPr id="18" name="Audio 17">
            <a:hlinkClick r:id="" action="ppaction://media"/>
            <a:extLst>
              <a:ext uri="{FF2B5EF4-FFF2-40B4-BE49-F238E27FC236}">
                <a16:creationId xmlns:a16="http://schemas.microsoft.com/office/drawing/2014/main" id="{A29FC54E-7BDF-F20C-4940-D3940C49BDA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79796213"/>
      </p:ext>
    </p:extLst>
  </p:cSld>
  <p:clrMapOvr>
    <a:masterClrMapping/>
  </p:clrMapOvr>
  <mc:AlternateContent xmlns:mc="http://schemas.openxmlformats.org/markup-compatibility/2006">
    <mc:Choice xmlns:p14="http://schemas.microsoft.com/office/powerpoint/2010/main" Requires="p14">
      <p:transition spd="slow" p14:dur="2000" advTm="33023"/>
    </mc:Choice>
    <mc:Fallback>
      <p:transition spd="slow" advTm="330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3CF9F-4B51-4AB0-2313-BE3709B19D1E}"/>
              </a:ext>
            </a:extLst>
          </p:cNvPr>
          <p:cNvSpPr>
            <a:spLocks noGrp="1"/>
          </p:cNvSpPr>
          <p:nvPr>
            <p:ph type="title"/>
          </p:nvPr>
        </p:nvSpPr>
        <p:spPr/>
        <p:txBody>
          <a:bodyPr/>
          <a:lstStyle/>
          <a:p>
            <a:r>
              <a:rPr lang="en-US"/>
              <a:t>Division of Work</a:t>
            </a:r>
          </a:p>
        </p:txBody>
      </p:sp>
      <p:sp>
        <p:nvSpPr>
          <p:cNvPr id="3" name="Content Placeholder 2">
            <a:extLst>
              <a:ext uri="{FF2B5EF4-FFF2-40B4-BE49-F238E27FC236}">
                <a16:creationId xmlns:a16="http://schemas.microsoft.com/office/drawing/2014/main" id="{0021A9FE-4804-78B7-E667-C04738EE7342}"/>
              </a:ext>
            </a:extLst>
          </p:cNvPr>
          <p:cNvSpPr>
            <a:spLocks noGrp="1"/>
          </p:cNvSpPr>
          <p:nvPr>
            <p:ph idx="1"/>
          </p:nvPr>
        </p:nvSpPr>
        <p:spPr/>
        <p:txBody>
          <a:bodyPr vert="horz" lIns="91440" tIns="45720" rIns="91440" bIns="45720" rtlCol="0" anchor="t">
            <a:normAutofit/>
          </a:bodyPr>
          <a:lstStyle/>
          <a:p>
            <a:r>
              <a:rPr lang="en-US" sz="2000"/>
              <a:t>Sara </a:t>
            </a:r>
            <a:r>
              <a:rPr lang="en-US" sz="2000" err="1"/>
              <a:t>Marijolovic</a:t>
            </a:r>
            <a:r>
              <a:rPr lang="en-US" sz="2000"/>
              <a:t> – </a:t>
            </a:r>
            <a:r>
              <a:rPr lang="en-US" sz="2000">
                <a:solidFill>
                  <a:srgbClr val="000000"/>
                </a:solidFill>
                <a:ea typeface="+mn-lt"/>
                <a:cs typeface="+mn-lt"/>
              </a:rPr>
              <a:t>Quality assurance, testing, developer</a:t>
            </a:r>
          </a:p>
          <a:p>
            <a:pPr>
              <a:buClr>
                <a:srgbClr val="262626"/>
              </a:buClr>
            </a:pPr>
            <a:r>
              <a:rPr lang="en-US" sz="2000"/>
              <a:t>Eli Detmers - </a:t>
            </a:r>
            <a:r>
              <a:rPr lang="en-US" sz="2000">
                <a:solidFill>
                  <a:srgbClr val="1F2328"/>
                </a:solidFill>
                <a:ea typeface="+mn-lt"/>
                <a:cs typeface="+mn-lt"/>
              </a:rPr>
              <a:t>Secondary developer and lead AI researcher</a:t>
            </a:r>
          </a:p>
          <a:p>
            <a:pPr>
              <a:buClr>
                <a:srgbClr val="262626"/>
              </a:buClr>
            </a:pPr>
            <a:r>
              <a:rPr lang="en-US" sz="2000"/>
              <a:t>Michael Pappa - </a:t>
            </a:r>
            <a:r>
              <a:rPr lang="en-US" sz="2000">
                <a:solidFill>
                  <a:srgbClr val="1F2328"/>
                </a:solidFill>
                <a:ea typeface="+mn-lt"/>
                <a:cs typeface="+mn-lt"/>
              </a:rPr>
              <a:t>Secondary developer and project administrator</a:t>
            </a:r>
          </a:p>
          <a:p>
            <a:pPr>
              <a:buClr>
                <a:srgbClr val="262626"/>
              </a:buClr>
            </a:pPr>
            <a:r>
              <a:rPr lang="en-US" sz="2000"/>
              <a:t>Nick Murray – </a:t>
            </a:r>
            <a:r>
              <a:rPr lang="en-US" sz="2000">
                <a:solidFill>
                  <a:srgbClr val="1F2328"/>
                </a:solidFill>
                <a:ea typeface="+mn-lt"/>
                <a:cs typeface="+mn-lt"/>
              </a:rPr>
              <a:t>Lead developer</a:t>
            </a:r>
          </a:p>
        </p:txBody>
      </p:sp>
      <p:pic>
        <p:nvPicPr>
          <p:cNvPr id="12" name="Audio 11">
            <a:hlinkClick r:id="" action="ppaction://media"/>
            <a:extLst>
              <a:ext uri="{FF2B5EF4-FFF2-40B4-BE49-F238E27FC236}">
                <a16:creationId xmlns:a16="http://schemas.microsoft.com/office/drawing/2014/main" id="{40146954-F8E7-A2DE-1EA2-9A7F41A8C2C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44465426"/>
      </p:ext>
    </p:extLst>
  </p:cSld>
  <p:clrMapOvr>
    <a:masterClrMapping/>
  </p:clrMapOvr>
  <mc:AlternateContent xmlns:mc="http://schemas.openxmlformats.org/markup-compatibility/2006">
    <mc:Choice xmlns:p14="http://schemas.microsoft.com/office/powerpoint/2010/main" Requires="p14">
      <p:transition spd="slow" p14:dur="2000" advTm="22583"/>
    </mc:Choice>
    <mc:Fallback>
      <p:transition spd="slow" advTm="225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LightSeedRightStep">
      <a:dk1>
        <a:srgbClr val="000000"/>
      </a:dk1>
      <a:lt1>
        <a:srgbClr val="FFFFFF"/>
      </a:lt1>
      <a:dk2>
        <a:srgbClr val="412D24"/>
      </a:dk2>
      <a:lt2>
        <a:srgbClr val="E2E6E8"/>
      </a:lt2>
      <a:accent1>
        <a:srgbClr val="BF9989"/>
      </a:accent1>
      <a:accent2>
        <a:srgbClr val="AFA078"/>
      </a:accent2>
      <a:accent3>
        <a:srgbClr val="A1A77E"/>
      </a:accent3>
      <a:accent4>
        <a:srgbClr val="8DAA74"/>
      </a:accent4>
      <a:accent5>
        <a:srgbClr val="83AC81"/>
      </a:accent5>
      <a:accent6>
        <a:srgbClr val="77AE8C"/>
      </a:accent6>
      <a:hlink>
        <a:srgbClr val="5E899C"/>
      </a:hlink>
      <a:folHlink>
        <a:srgbClr val="7F7F7F"/>
      </a:folHlink>
    </a:clrScheme>
    <a:fontScheme name="Savon">
      <a:majorFont>
        <a:latin typeface="Speak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elawik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549</Words>
  <Application>Microsoft Office PowerPoint</Application>
  <PresentationFormat>Widescreen</PresentationFormat>
  <Paragraphs>52</Paragraphs>
  <Slides>10</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Garamond</vt:lpstr>
      <vt:lpstr>Selawik Light</vt:lpstr>
      <vt:lpstr>Speak Pro</vt:lpstr>
      <vt:lpstr>SavonVTI</vt:lpstr>
      <vt:lpstr>SEMN</vt:lpstr>
      <vt:lpstr>Our Team:</vt:lpstr>
      <vt:lpstr>Project Abstract</vt:lpstr>
      <vt:lpstr>User Stories</vt:lpstr>
      <vt:lpstr>Design Diagrams</vt:lpstr>
      <vt:lpstr>Project Constraints</vt:lpstr>
      <vt:lpstr>Review of Project Progress</vt:lpstr>
      <vt:lpstr>Expected Accomplishments for End of Term</vt:lpstr>
      <vt:lpstr>Division of Work</vt:lpstr>
      <vt:lpstr>Expected Demo at Expo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 Marijolovic</dc:creator>
  <cp:lastModifiedBy>Sara Marijolovic</cp:lastModifiedBy>
  <cp:revision>1</cp:revision>
  <dcterms:created xsi:type="dcterms:W3CDTF">2023-10-12T17:03:15Z</dcterms:created>
  <dcterms:modified xsi:type="dcterms:W3CDTF">2023-10-20T00:07:47Z</dcterms:modified>
</cp:coreProperties>
</file>

<file path=docProps/thumbnail.jpeg>
</file>